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56" r:id="rId2"/>
    <p:sldId id="260" r:id="rId3"/>
    <p:sldId id="261" r:id="rId4"/>
    <p:sldId id="264" r:id="rId5"/>
    <p:sldId id="265" r:id="rId6"/>
    <p:sldId id="258" r:id="rId7"/>
    <p:sldId id="270" r:id="rId8"/>
    <p:sldId id="259" r:id="rId9"/>
    <p:sldId id="271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6"/>
    <p:restoredTop sz="94742"/>
  </p:normalViewPr>
  <p:slideViewPr>
    <p:cSldViewPr snapToGrid="0">
      <p:cViewPr varScale="1">
        <p:scale>
          <a:sx n="107" d="100"/>
          <a:sy n="107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2F0BE-BDA3-40FD-A98E-0D998BF917D5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700E-9779-45D9-90D9-CD67697013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58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3700E-9779-45D9-90D9-CD676970137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80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3700E-9779-45D9-90D9-CD676970137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9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8CE61-CD6C-BF88-B265-5C1CDC03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28C41F4-CE33-F9DB-77B2-3FDC3D350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63A1EC0-CEE8-58C3-11BC-06D4940A1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CDFA3BA-7CAC-B026-871E-9481749EB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3700E-9779-45D9-90D9-CD676970137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7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1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3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40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3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72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63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948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9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25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973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3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9B9B1BB-9D48-49C5-9849-C565CDE22EEF}" type="datetimeFigureOut">
              <a:rPr lang="tr-TR" smtClean="0"/>
              <a:t>31.03.2026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7BDA-5AB5-426C-B055-1F939DE38414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674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0B18D6-63FF-4460-B900-D03CFA806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290" y="1350818"/>
            <a:ext cx="8242214" cy="41563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Dokuz</a:t>
            </a: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Eylül University</a:t>
            </a:r>
            <a:br>
              <a:rPr lang="en-US" sz="4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Health Sciences</a:t>
            </a:r>
            <a:br>
              <a:rPr lang="tr-TR" sz="4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4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Veterinary Internal Medicine</a:t>
            </a:r>
            <a:br>
              <a:rPr lang="tr-TR" sz="4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Master’s</a:t>
            </a:r>
            <a:r>
              <a:rPr lang="tr-TR" sz="4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br>
              <a:rPr lang="tr-TR" sz="40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tr-TR" sz="32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B97254B-EE65-4DB0-B11D-4D149C5A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95"/>
            <a:ext cx="2026412" cy="202641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2C63627-294B-47C2-94A9-43E5B94F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268" y="107495"/>
            <a:ext cx="1954732" cy="19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4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30CB24-F989-4985-8252-4995387D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937" y="632209"/>
            <a:ext cx="8137237" cy="1792095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b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Master’s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b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b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0899FB-A635-47F6-B58F-2AD6223A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112" y="2636983"/>
            <a:ext cx="9485746" cy="2475719"/>
          </a:xfrm>
          <a:noFill/>
        </p:spPr>
        <p:txBody>
          <a:bodyPr/>
          <a:lstStyle/>
          <a:p>
            <a:pPr marL="0" indent="0">
              <a:buNone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Prof. Dr. Pelin Fatoş POLAT DİNÇER</a:t>
            </a:r>
          </a:p>
          <a:p>
            <a:pPr marL="0" indent="0">
              <a:buNone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Prof. Dr. Cenk ER</a:t>
            </a:r>
          </a:p>
          <a:p>
            <a:pPr marL="0" indent="0">
              <a:buNone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Prof. Kadri KULUALP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14055D-0C96-46E6-A5AB-C0D350681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5" y="320669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C62BE4D-2D95-439D-8BA5-AC5F2195F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47" y="331011"/>
            <a:ext cx="1108316" cy="11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1F375B-D385-4F11-9196-8EA4CB94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258" y="821135"/>
            <a:ext cx="71394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lang="tr-T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tr-T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br>
              <a:rPr lang="tr-TR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Master’s</a:t>
            </a:r>
            <a:r>
              <a:rPr lang="tr-T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B094DE-B410-4F4A-B5B1-939E8626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872" y="3554812"/>
            <a:ext cx="5975927" cy="274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Prof. Dr. Pelin Fatoş POLAT DİNÇER</a:t>
            </a:r>
          </a:p>
          <a:p>
            <a:pPr marL="0" indent="0" algn="ctr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pelinfatos.polat@deu.edu.tr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085FE3-B843-4CDA-B8D4-3ACC4151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5" y="681037"/>
            <a:ext cx="1600939" cy="160576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4DDBC2F-3B2B-43DF-87E5-BDDAAB5D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061" y="685859"/>
            <a:ext cx="1600939" cy="16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3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26DBA9-7F5F-45B7-9AC6-4AC95594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612" y="722855"/>
            <a:ext cx="8118773" cy="1077229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b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Master’s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69ECD1-1D0A-4A65-A751-33D03E65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69852"/>
            <a:ext cx="9601196" cy="3612959"/>
          </a:xfrm>
        </p:spPr>
        <p:txBody>
          <a:bodyPr>
            <a:noAutofit/>
          </a:bodyPr>
          <a:lstStyle/>
          <a:p>
            <a:pPr algn="just"/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Admissions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twice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consists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a total of 4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semesters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courses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semesters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thesis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semesters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is </a:t>
            </a:r>
            <a:r>
              <a:rPr lang="tr-T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Turkish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3F1F198-FAFA-49A9-B727-527665DA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03" y="320669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048BC7-5FA6-4958-AE80-7D102C07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410" y="320669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4E03AE-864A-4600-8908-EC4D14F9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838" y="739840"/>
            <a:ext cx="7958331" cy="1077229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5B458B-0D71-4420-A0EE-2687227C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287" y="1528256"/>
            <a:ext cx="9271434" cy="4521688"/>
          </a:xfrm>
        </p:spPr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bachelor's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diploma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graduates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equivalence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Turkish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minimum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55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ALES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B3B5AC1-2A48-4B86-AE24-1798709B2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7" y="337655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4171E17-3802-4EA9-8840-504C931F9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858" y="337654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3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508FBC-5233-4CCC-97BE-7B0A8C5B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808056"/>
            <a:ext cx="7958331" cy="1077229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28654B-1255-4706-9026-A3927806D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23" y="2052116"/>
            <a:ext cx="9060316" cy="3997828"/>
          </a:xfrm>
        </p:spPr>
        <p:txBody>
          <a:bodyPr>
            <a:normAutofit/>
          </a:bodyPr>
          <a:lstStyle/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Candidates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100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oral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pursue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master's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admission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master's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ALES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concluded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25%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25%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F7073AC-C352-40F6-82E8-3536CD27F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4" y="228012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3E46E6A-A8F9-4840-B817-2792D3DB0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323" y="228012"/>
            <a:ext cx="940801" cy="9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19A886-C2F4-4A67-92B0-7BDCEEC2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900712"/>
            <a:ext cx="7958331" cy="1077229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Rules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172224-F266-42F2-9ECF-18A23FE4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2052116"/>
            <a:ext cx="8890195" cy="3997828"/>
          </a:xfrm>
        </p:spPr>
        <p:txBody>
          <a:bodyPr/>
          <a:lstStyle/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ECTS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ECTS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deliver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minimum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2.50 /4.00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/ 100.</a:t>
            </a:r>
          </a:p>
          <a:p>
            <a:pPr algn="just"/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9D0AF9-1287-4B80-93C7-D46B02F28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6" y="409598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0374161-2D35-4F46-BF0C-C0CD1577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645" y="343062"/>
            <a:ext cx="1115299" cy="11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2FA2B4-B15C-42D7-A16C-6BF018FD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790" y="879996"/>
            <a:ext cx="4456418" cy="107722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tr-TR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35D361-57E2-46F0-8A62-6CC90BE3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67564"/>
            <a:ext cx="9601196" cy="2430704"/>
          </a:xfrm>
        </p:spPr>
        <p:txBody>
          <a:bodyPr>
            <a:no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Master’s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specialists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plan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program, it is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etiopathogenesis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infectious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digestive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respiratory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circulatory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urinary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enabled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adopt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preventive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359D1EC-22B1-405D-8365-A25EB717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14" y="341383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22CE0F9-D15B-4C46-A0E5-37F654CDE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597" y="341383"/>
            <a:ext cx="1077228" cy="10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6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960A-0A2E-D542-B670-1DEDAF7F6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7B0559-A48D-C520-FB4D-657E8B26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790" y="879996"/>
            <a:ext cx="4456418" cy="107722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tr-TR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E0CA85-0529-248E-A6CE-E126A46F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14" y="341383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5E4F658-FBA7-9B60-1C8C-3D9E8EF28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597" y="341383"/>
            <a:ext cx="1077228" cy="107722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D8B054E-5E03-F900-FFE2-BFCDABDD7116}"/>
              </a:ext>
            </a:extLst>
          </p:cNvPr>
          <p:cNvSpPr txBox="1"/>
          <p:nvPr/>
        </p:nvSpPr>
        <p:spPr>
          <a:xfrm>
            <a:off x="1365398" y="2767280"/>
            <a:ext cx="95311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Master’s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is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specialists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plan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gained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60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5F3570-FC84-477E-A0AE-7E2E0A94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569" y="669029"/>
            <a:ext cx="4570916" cy="63127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4129F8-EF04-4853-A0FF-D7BA570E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6" y="320669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7707FF1-F743-458F-AA0A-26FE4264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365" y="249632"/>
            <a:ext cx="1115299" cy="105066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8932340-678C-72FA-BAA6-391F8020CB78}"/>
              </a:ext>
            </a:extLst>
          </p:cNvPr>
          <p:cNvSpPr txBox="1"/>
          <p:nvPr/>
        </p:nvSpPr>
        <p:spPr>
          <a:xfrm>
            <a:off x="1297172" y="1415548"/>
            <a:ext cx="9441711" cy="4197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Acquires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etiopathogenesis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prophylaxis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metabolic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infectious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digestive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respiratory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circulatory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urinary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farm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competence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preventive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epidemiological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Can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Can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biochemistry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hematology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endocrinology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immunology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ultrasonography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2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C5AF4-4A4F-A309-9E2D-9C8AC3AE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2B5A81-5709-6173-865C-8A56AD85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569" y="669029"/>
            <a:ext cx="4570916" cy="631271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tr-TR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021991-7867-AA94-A761-FFBCC11D4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6" y="320669"/>
            <a:ext cx="1115299" cy="111865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CE7627E-FCFC-8D51-0DED-97CBFFF2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365" y="249632"/>
            <a:ext cx="1115299" cy="105066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C276A63-F9EC-CD86-9135-59694F448038}"/>
              </a:ext>
            </a:extLst>
          </p:cNvPr>
          <p:cNvSpPr txBox="1"/>
          <p:nvPr/>
        </p:nvSpPr>
        <p:spPr>
          <a:xfrm>
            <a:off x="1297172" y="1415548"/>
            <a:ext cx="9441711" cy="419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proposals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master's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data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intended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Conceptualizes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phenomena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85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570</TotalTime>
  <Words>839</Words>
  <Application>Microsoft Office PowerPoint</Application>
  <PresentationFormat>Geniş ekran</PresentationFormat>
  <Paragraphs>42</Paragraphs>
  <Slides>11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Dokuz Eylül University Institute of Health Sciences  Department of Veterinary Internal Medicine Master’s Program </vt:lpstr>
      <vt:lpstr>Veterinary Internal Medicine Master’s Program</vt:lpstr>
      <vt:lpstr>Application Requirements</vt:lpstr>
      <vt:lpstr>Admission and Registration Requirements</vt:lpstr>
      <vt:lpstr>Qualification Requirements and Rules</vt:lpstr>
      <vt:lpstr>Program Objective</vt:lpstr>
      <vt:lpstr>Program Objective</vt:lpstr>
      <vt:lpstr>Program Outcomes</vt:lpstr>
      <vt:lpstr>Program Outcomes</vt:lpstr>
      <vt:lpstr>Department of Veterinary Internal Medicine Master’s Program Academic Staff of the Department </vt:lpstr>
      <vt:lpstr>Veterinary Internal Medicine Master’s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Dokkuz Eylül Üniversitesi Sağlık Bilimleri Enstitüsü  Veterinerlik Cerrahisi Anabilim Dalı   Yüksek Lisans Programı</dc:title>
  <dc:creator>Administrator</dc:creator>
  <cp:lastModifiedBy>Administrator</cp:lastModifiedBy>
  <cp:revision>26</cp:revision>
  <dcterms:created xsi:type="dcterms:W3CDTF">2025-07-09T06:09:25Z</dcterms:created>
  <dcterms:modified xsi:type="dcterms:W3CDTF">2026-03-31T09:18:14Z</dcterms:modified>
</cp:coreProperties>
</file>