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204"/>
  </p:normalViewPr>
  <p:slideViewPr>
    <p:cSldViewPr snapToGrid="0">
      <p:cViewPr varScale="1">
        <p:scale>
          <a:sx n="105" d="100"/>
          <a:sy n="105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F4806-3AAB-40FA-97C1-27139F7A0E1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4DA89-98A0-43DD-8220-982B8E39708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duration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program is 2 </a:t>
          </a:r>
          <a:r>
            <a:rPr lang="tr-TR" dirty="0" err="1"/>
            <a:t>years</a:t>
          </a:r>
          <a:r>
            <a:rPr lang="tr-TR" dirty="0"/>
            <a:t> in total, </a:t>
          </a:r>
          <a:r>
            <a:rPr lang="tr-TR" dirty="0" err="1"/>
            <a:t>including</a:t>
          </a:r>
          <a:r>
            <a:rPr lang="tr-TR" dirty="0"/>
            <a:t> 1 </a:t>
          </a:r>
          <a:r>
            <a:rPr lang="tr-TR" dirty="0" err="1"/>
            <a:t>year</a:t>
          </a:r>
          <a:r>
            <a:rPr lang="tr-TR" dirty="0"/>
            <a:t> of </a:t>
          </a:r>
          <a:r>
            <a:rPr lang="tr-TR" dirty="0" err="1"/>
            <a:t>coursework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1 </a:t>
          </a:r>
          <a:r>
            <a:rPr lang="tr-TR" dirty="0" err="1"/>
            <a:t>year</a:t>
          </a:r>
          <a:r>
            <a:rPr lang="tr-TR" dirty="0"/>
            <a:t> of </a:t>
          </a:r>
          <a:r>
            <a:rPr lang="tr-TR" dirty="0" err="1"/>
            <a:t>thesis</a:t>
          </a:r>
          <a:r>
            <a:rPr lang="tr-TR" dirty="0"/>
            <a:t> </a:t>
          </a:r>
          <a:r>
            <a:rPr lang="tr-TR" dirty="0" err="1"/>
            <a:t>year</a:t>
          </a:r>
          <a:r>
            <a:rPr lang="tr-TR" dirty="0"/>
            <a:t>.</a:t>
          </a:r>
          <a:endParaRPr lang="en-US" dirty="0"/>
        </a:p>
      </dgm:t>
    </dgm:pt>
    <dgm:pt modelId="{A51FD50A-AACC-4E91-9A31-364C5851BE33}" type="parTrans" cxnId="{2FA9E8C2-F1F0-4946-9396-1026B1017AE4}">
      <dgm:prSet/>
      <dgm:spPr/>
      <dgm:t>
        <a:bodyPr/>
        <a:lstStyle/>
        <a:p>
          <a:endParaRPr lang="en-US"/>
        </a:p>
      </dgm:t>
    </dgm:pt>
    <dgm:pt modelId="{1D5AA810-1D44-4FC2-A20A-2DDF3A334040}" type="sibTrans" cxnId="{2FA9E8C2-F1F0-4946-9396-1026B1017A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BE84C1-C80B-41BB-A2F8-20F2ADE252E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language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program is </a:t>
          </a:r>
          <a:r>
            <a:rPr lang="tr-TR" dirty="0" err="1"/>
            <a:t>Turkish</a:t>
          </a:r>
          <a:r>
            <a:rPr lang="tr-TR" dirty="0"/>
            <a:t>.</a:t>
          </a:r>
          <a:endParaRPr lang="en-US" dirty="0"/>
        </a:p>
      </dgm:t>
    </dgm:pt>
    <dgm:pt modelId="{00E38376-F0F0-4C4D-9C3C-6A35276C4E72}" type="parTrans" cxnId="{7BF306CC-E712-4827-A1F1-AEB254079CF5}">
      <dgm:prSet/>
      <dgm:spPr/>
      <dgm:t>
        <a:bodyPr/>
        <a:lstStyle/>
        <a:p>
          <a:endParaRPr lang="en-US"/>
        </a:p>
      </dgm:t>
    </dgm:pt>
    <dgm:pt modelId="{F463240E-3F88-4928-AB4A-BADB3BD5801E}" type="sibTrans" cxnId="{7BF306CC-E712-4827-A1F1-AEB254079CF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8D834C-6375-4F5F-A263-5438269688F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There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2 </a:t>
          </a:r>
          <a:r>
            <a:rPr lang="tr-TR" dirty="0" err="1"/>
            <a:t>semesters</a:t>
          </a:r>
          <a:r>
            <a:rPr lang="tr-TR" dirty="0"/>
            <a:t> a </a:t>
          </a:r>
          <a:r>
            <a:rPr lang="tr-TR" dirty="0" err="1"/>
            <a:t>year</a:t>
          </a:r>
          <a:r>
            <a:rPr lang="tr-TR" dirty="0"/>
            <a:t>, 16 </a:t>
          </a:r>
          <a:r>
            <a:rPr lang="tr-TR" dirty="0" err="1"/>
            <a:t>weeks</a:t>
          </a:r>
          <a:r>
            <a:rPr lang="tr-TR" dirty="0"/>
            <a:t> in </a:t>
          </a:r>
          <a:r>
            <a:rPr lang="tr-TR" dirty="0" err="1"/>
            <a:t>each</a:t>
          </a:r>
          <a:r>
            <a:rPr lang="tr-TR" dirty="0"/>
            <a:t> </a:t>
          </a:r>
          <a:r>
            <a:rPr lang="tr-TR" dirty="0" err="1"/>
            <a:t>semester</a:t>
          </a:r>
          <a:r>
            <a:rPr lang="tr-TR" dirty="0"/>
            <a:t>. </a:t>
          </a:r>
          <a:r>
            <a:rPr lang="tr-TR" dirty="0" err="1"/>
            <a:t>There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a total of 120 ECTS </a:t>
          </a:r>
          <a:r>
            <a:rPr lang="tr-TR" dirty="0" err="1"/>
            <a:t>credits</a:t>
          </a:r>
          <a:r>
            <a:rPr lang="tr-TR" dirty="0"/>
            <a:t>.</a:t>
          </a:r>
          <a:endParaRPr lang="en-US" dirty="0"/>
        </a:p>
      </dgm:t>
    </dgm:pt>
    <dgm:pt modelId="{CBED4D23-514F-4F6A-A72C-0012961D13EE}" type="parTrans" cxnId="{9F1506F3-E4CA-490D-8704-14062C84D7C2}">
      <dgm:prSet/>
      <dgm:spPr/>
      <dgm:t>
        <a:bodyPr/>
        <a:lstStyle/>
        <a:p>
          <a:endParaRPr lang="en-US"/>
        </a:p>
      </dgm:t>
    </dgm:pt>
    <dgm:pt modelId="{3532EFF8-72BD-4052-9792-62263140E5D8}" type="sibTrans" cxnId="{9F1506F3-E4CA-490D-8704-14062C84D7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A22E5B-28E8-4D10-A779-4826B917632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Faculty</a:t>
          </a:r>
          <a:r>
            <a:rPr lang="tr-TR" dirty="0"/>
            <a:t> </a:t>
          </a:r>
          <a:r>
            <a:rPr lang="tr-TR" dirty="0" err="1"/>
            <a:t>members</a:t>
          </a:r>
          <a:r>
            <a:rPr lang="tr-TR" dirty="0"/>
            <a:t> </a:t>
          </a:r>
          <a:r>
            <a:rPr lang="tr-TR" dirty="0" err="1"/>
            <a:t>from</a:t>
          </a:r>
          <a:r>
            <a:rPr lang="tr-TR" dirty="0"/>
            <a:t> </a:t>
          </a:r>
          <a:r>
            <a:rPr lang="tr-TR" dirty="0" err="1"/>
            <a:t>eight</a:t>
          </a:r>
          <a:r>
            <a:rPr lang="tr-TR" dirty="0"/>
            <a:t> </a:t>
          </a:r>
          <a:r>
            <a:rPr lang="tr-TR" dirty="0" err="1"/>
            <a:t>departments</a:t>
          </a:r>
          <a:r>
            <a:rPr lang="tr-TR" dirty="0"/>
            <a:t> </a:t>
          </a:r>
          <a:r>
            <a:rPr lang="tr-TR" dirty="0" err="1"/>
            <a:t>within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faculty</a:t>
          </a:r>
          <a:r>
            <a:rPr lang="tr-TR" dirty="0"/>
            <a:t> of </a:t>
          </a:r>
          <a:r>
            <a:rPr lang="tr-TR" dirty="0" err="1"/>
            <a:t>dentistry</a:t>
          </a:r>
          <a:r>
            <a:rPr lang="tr-TR" dirty="0"/>
            <a:t> </a:t>
          </a:r>
          <a:r>
            <a:rPr lang="tr-TR" dirty="0" err="1"/>
            <a:t>provide</a:t>
          </a:r>
          <a:r>
            <a:rPr lang="tr-TR" dirty="0"/>
            <a:t> </a:t>
          </a:r>
          <a:r>
            <a:rPr lang="tr-TR" dirty="0" err="1"/>
            <a:t>training</a:t>
          </a:r>
          <a:r>
            <a:rPr lang="tr-TR" dirty="0"/>
            <a:t> in </a:t>
          </a:r>
          <a:r>
            <a:rPr lang="tr-TR" dirty="0" err="1"/>
            <a:t>this</a:t>
          </a:r>
          <a:r>
            <a:rPr lang="tr-TR"/>
            <a:t> program.</a:t>
          </a:r>
          <a:endParaRPr lang="en-US" dirty="0"/>
        </a:p>
      </dgm:t>
    </dgm:pt>
    <dgm:pt modelId="{C5C5ABFA-B85E-497C-95FB-8FB49FF845FB}" type="parTrans" cxnId="{0BA5D252-0CBA-4870-99E3-A565094A189B}">
      <dgm:prSet/>
      <dgm:spPr/>
      <dgm:t>
        <a:bodyPr/>
        <a:lstStyle/>
        <a:p>
          <a:endParaRPr lang="en-US"/>
        </a:p>
      </dgm:t>
    </dgm:pt>
    <dgm:pt modelId="{FC2BAE16-390B-4E20-A8FB-E14DB380926D}" type="sibTrans" cxnId="{0BA5D252-0CBA-4870-99E3-A565094A189B}">
      <dgm:prSet/>
      <dgm:spPr/>
      <dgm:t>
        <a:bodyPr/>
        <a:lstStyle/>
        <a:p>
          <a:endParaRPr lang="en-US"/>
        </a:p>
      </dgm:t>
    </dgm:pt>
    <dgm:pt modelId="{3B1A7517-9D55-4814-BE78-A4B1D5F70184}" type="pres">
      <dgm:prSet presAssocID="{24FF4806-3AAB-40FA-97C1-27139F7A0E12}" presName="root" presStyleCnt="0">
        <dgm:presLayoutVars>
          <dgm:dir/>
          <dgm:resizeHandles val="exact"/>
        </dgm:presLayoutVars>
      </dgm:prSet>
      <dgm:spPr/>
    </dgm:pt>
    <dgm:pt modelId="{77306C6C-C68A-445E-AE7F-71306CB9E579}" type="pres">
      <dgm:prSet presAssocID="{24FF4806-3AAB-40FA-97C1-27139F7A0E12}" presName="container" presStyleCnt="0">
        <dgm:presLayoutVars>
          <dgm:dir/>
          <dgm:resizeHandles val="exact"/>
        </dgm:presLayoutVars>
      </dgm:prSet>
      <dgm:spPr/>
    </dgm:pt>
    <dgm:pt modelId="{9511E120-C3D8-4D47-8059-47AEC909B324}" type="pres">
      <dgm:prSet presAssocID="{C5C4DA89-98A0-43DD-8220-982B8E397082}" presName="compNode" presStyleCnt="0"/>
      <dgm:spPr/>
    </dgm:pt>
    <dgm:pt modelId="{3520B855-DEA2-4ADF-8E75-5DE254DA5C8C}" type="pres">
      <dgm:prSet presAssocID="{C5C4DA89-98A0-43DD-8220-982B8E397082}" presName="iconBgRect" presStyleLbl="bgShp" presStyleIdx="0" presStyleCnt="4"/>
      <dgm:spPr/>
    </dgm:pt>
    <dgm:pt modelId="{C52045AB-B398-4C11-8F93-EF60754D32F1}" type="pres">
      <dgm:prSet presAssocID="{C5C4DA89-98A0-43DD-8220-982B8E3970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C85F1A1B-61EC-4CE9-B39B-DECD2E2B5D50}" type="pres">
      <dgm:prSet presAssocID="{C5C4DA89-98A0-43DD-8220-982B8E397082}" presName="spaceRect" presStyleCnt="0"/>
      <dgm:spPr/>
    </dgm:pt>
    <dgm:pt modelId="{A80FE13F-8FC2-4B53-B6AD-19C82274B728}" type="pres">
      <dgm:prSet presAssocID="{C5C4DA89-98A0-43DD-8220-982B8E397082}" presName="textRect" presStyleLbl="revTx" presStyleIdx="0" presStyleCnt="4">
        <dgm:presLayoutVars>
          <dgm:chMax val="1"/>
          <dgm:chPref val="1"/>
        </dgm:presLayoutVars>
      </dgm:prSet>
      <dgm:spPr/>
    </dgm:pt>
    <dgm:pt modelId="{2CD594A8-F102-4BE8-898F-612131263442}" type="pres">
      <dgm:prSet presAssocID="{1D5AA810-1D44-4FC2-A20A-2DDF3A334040}" presName="sibTrans" presStyleLbl="sibTrans2D1" presStyleIdx="0" presStyleCnt="0"/>
      <dgm:spPr/>
    </dgm:pt>
    <dgm:pt modelId="{B8DA35B0-7059-4114-AA66-420746BC5684}" type="pres">
      <dgm:prSet presAssocID="{A9BE84C1-C80B-41BB-A2F8-20F2ADE252E1}" presName="compNode" presStyleCnt="0"/>
      <dgm:spPr/>
    </dgm:pt>
    <dgm:pt modelId="{57FC1989-78AC-406A-90A9-6E1C7B14B11D}" type="pres">
      <dgm:prSet presAssocID="{A9BE84C1-C80B-41BB-A2F8-20F2ADE252E1}" presName="iconBgRect" presStyleLbl="bgShp" presStyleIdx="1" presStyleCnt="4"/>
      <dgm:spPr/>
    </dgm:pt>
    <dgm:pt modelId="{44A807AB-286D-4C9C-B636-58D3C5C3F131}" type="pres">
      <dgm:prSet presAssocID="{A9BE84C1-C80B-41BB-A2F8-20F2ADE252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l"/>
        </a:ext>
      </dgm:extLst>
    </dgm:pt>
    <dgm:pt modelId="{5EBED441-85AE-476F-BBCD-E031EB62D951}" type="pres">
      <dgm:prSet presAssocID="{A9BE84C1-C80B-41BB-A2F8-20F2ADE252E1}" presName="spaceRect" presStyleCnt="0"/>
      <dgm:spPr/>
    </dgm:pt>
    <dgm:pt modelId="{B84270A0-449B-44C2-A2C0-61F8EA02C2DF}" type="pres">
      <dgm:prSet presAssocID="{A9BE84C1-C80B-41BB-A2F8-20F2ADE252E1}" presName="textRect" presStyleLbl="revTx" presStyleIdx="1" presStyleCnt="4">
        <dgm:presLayoutVars>
          <dgm:chMax val="1"/>
          <dgm:chPref val="1"/>
        </dgm:presLayoutVars>
      </dgm:prSet>
      <dgm:spPr/>
    </dgm:pt>
    <dgm:pt modelId="{A7F7FA1C-7110-4B11-A800-D023AF71E9C7}" type="pres">
      <dgm:prSet presAssocID="{F463240E-3F88-4928-AB4A-BADB3BD5801E}" presName="sibTrans" presStyleLbl="sibTrans2D1" presStyleIdx="0" presStyleCnt="0"/>
      <dgm:spPr/>
    </dgm:pt>
    <dgm:pt modelId="{8FD039CB-2FEB-4342-822A-AE3F0D6FF499}" type="pres">
      <dgm:prSet presAssocID="{088D834C-6375-4F5F-A263-5438269688F0}" presName="compNode" presStyleCnt="0"/>
      <dgm:spPr/>
    </dgm:pt>
    <dgm:pt modelId="{20B838F9-2EBA-415E-B577-A945758A3D72}" type="pres">
      <dgm:prSet presAssocID="{088D834C-6375-4F5F-A263-5438269688F0}" presName="iconBgRect" presStyleLbl="bgShp" presStyleIdx="2" presStyleCnt="4"/>
      <dgm:spPr/>
    </dgm:pt>
    <dgm:pt modelId="{B25A2906-F401-4271-AF1D-5BC907D5F4F0}" type="pres">
      <dgm:prSet presAssocID="{088D834C-6375-4F5F-A263-5438269688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DAB101C5-C3DF-4FB9-B9D8-1AED798A1171}" type="pres">
      <dgm:prSet presAssocID="{088D834C-6375-4F5F-A263-5438269688F0}" presName="spaceRect" presStyleCnt="0"/>
      <dgm:spPr/>
    </dgm:pt>
    <dgm:pt modelId="{2552A8A1-AEB1-4548-AB9F-9DA2681ABA5F}" type="pres">
      <dgm:prSet presAssocID="{088D834C-6375-4F5F-A263-5438269688F0}" presName="textRect" presStyleLbl="revTx" presStyleIdx="2" presStyleCnt="4">
        <dgm:presLayoutVars>
          <dgm:chMax val="1"/>
          <dgm:chPref val="1"/>
        </dgm:presLayoutVars>
      </dgm:prSet>
      <dgm:spPr/>
    </dgm:pt>
    <dgm:pt modelId="{1CADB092-4A57-4FCE-9259-0738B8101773}" type="pres">
      <dgm:prSet presAssocID="{3532EFF8-72BD-4052-9792-62263140E5D8}" presName="sibTrans" presStyleLbl="sibTrans2D1" presStyleIdx="0" presStyleCnt="0"/>
      <dgm:spPr/>
    </dgm:pt>
    <dgm:pt modelId="{FB208E63-9597-458D-B020-E14CC5365D25}" type="pres">
      <dgm:prSet presAssocID="{B8A22E5B-28E8-4D10-A779-4826B917632D}" presName="compNode" presStyleCnt="0"/>
      <dgm:spPr/>
    </dgm:pt>
    <dgm:pt modelId="{DF3621B5-1DBD-4FAE-94CF-1710188B1A78}" type="pres">
      <dgm:prSet presAssocID="{B8A22E5B-28E8-4D10-A779-4826B917632D}" presName="iconBgRect" presStyleLbl="bgShp" presStyleIdx="3" presStyleCnt="4"/>
      <dgm:spPr/>
    </dgm:pt>
    <dgm:pt modelId="{97422A3C-FE42-4BBB-B586-04F7ABA90DBE}" type="pres">
      <dgm:prSet presAssocID="{B8A22E5B-28E8-4D10-A779-4826B91763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ş"/>
        </a:ext>
      </dgm:extLst>
    </dgm:pt>
    <dgm:pt modelId="{654720AC-56CC-4955-A5C8-FD0E76046A1B}" type="pres">
      <dgm:prSet presAssocID="{B8A22E5B-28E8-4D10-A779-4826B917632D}" presName="spaceRect" presStyleCnt="0"/>
      <dgm:spPr/>
    </dgm:pt>
    <dgm:pt modelId="{C9B8C146-D813-4E57-A231-169D02F7FED4}" type="pres">
      <dgm:prSet presAssocID="{B8A22E5B-28E8-4D10-A779-4826B917632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6449F32-3FDB-4C52-986D-C6554E7FFA13}" type="presOf" srcId="{3532EFF8-72BD-4052-9792-62263140E5D8}" destId="{1CADB092-4A57-4FCE-9259-0738B8101773}" srcOrd="0" destOrd="0" presId="urn:microsoft.com/office/officeart/2018/2/layout/IconCircleList"/>
    <dgm:cxn modelId="{9AA23D49-2ADE-4971-A5FA-5EE5E744EF7B}" type="presOf" srcId="{1D5AA810-1D44-4FC2-A20A-2DDF3A334040}" destId="{2CD594A8-F102-4BE8-898F-612131263442}" srcOrd="0" destOrd="0" presId="urn:microsoft.com/office/officeart/2018/2/layout/IconCircleList"/>
    <dgm:cxn modelId="{DE04D04C-32D9-4C7C-9138-C7A9EB91ABC6}" type="presOf" srcId="{F463240E-3F88-4928-AB4A-BADB3BD5801E}" destId="{A7F7FA1C-7110-4B11-A800-D023AF71E9C7}" srcOrd="0" destOrd="0" presId="urn:microsoft.com/office/officeart/2018/2/layout/IconCircleList"/>
    <dgm:cxn modelId="{0BA5D252-0CBA-4870-99E3-A565094A189B}" srcId="{24FF4806-3AAB-40FA-97C1-27139F7A0E12}" destId="{B8A22E5B-28E8-4D10-A779-4826B917632D}" srcOrd="3" destOrd="0" parTransId="{C5C5ABFA-B85E-497C-95FB-8FB49FF845FB}" sibTransId="{FC2BAE16-390B-4E20-A8FB-E14DB380926D}"/>
    <dgm:cxn modelId="{4BF4B9A5-DF02-411A-AA36-C0582ABF6CB4}" type="presOf" srcId="{A9BE84C1-C80B-41BB-A2F8-20F2ADE252E1}" destId="{B84270A0-449B-44C2-A2C0-61F8EA02C2DF}" srcOrd="0" destOrd="0" presId="urn:microsoft.com/office/officeart/2018/2/layout/IconCircleList"/>
    <dgm:cxn modelId="{05DD39A6-DA1A-436F-B422-0072499FFB5E}" type="presOf" srcId="{24FF4806-3AAB-40FA-97C1-27139F7A0E12}" destId="{3B1A7517-9D55-4814-BE78-A4B1D5F70184}" srcOrd="0" destOrd="0" presId="urn:microsoft.com/office/officeart/2018/2/layout/IconCircleList"/>
    <dgm:cxn modelId="{2FA9E8C2-F1F0-4946-9396-1026B1017AE4}" srcId="{24FF4806-3AAB-40FA-97C1-27139F7A0E12}" destId="{C5C4DA89-98A0-43DD-8220-982B8E397082}" srcOrd="0" destOrd="0" parTransId="{A51FD50A-AACC-4E91-9A31-364C5851BE33}" sibTransId="{1D5AA810-1D44-4FC2-A20A-2DDF3A334040}"/>
    <dgm:cxn modelId="{7BF306CC-E712-4827-A1F1-AEB254079CF5}" srcId="{24FF4806-3AAB-40FA-97C1-27139F7A0E12}" destId="{A9BE84C1-C80B-41BB-A2F8-20F2ADE252E1}" srcOrd="1" destOrd="0" parTransId="{00E38376-F0F0-4C4D-9C3C-6A35276C4E72}" sibTransId="{F463240E-3F88-4928-AB4A-BADB3BD5801E}"/>
    <dgm:cxn modelId="{7670C0EB-2DE5-4C0E-BB0B-C642DC81587B}" type="presOf" srcId="{C5C4DA89-98A0-43DD-8220-982B8E397082}" destId="{A80FE13F-8FC2-4B53-B6AD-19C82274B728}" srcOrd="0" destOrd="0" presId="urn:microsoft.com/office/officeart/2018/2/layout/IconCircleList"/>
    <dgm:cxn modelId="{32993AF2-EDA5-4D8A-8351-B2A695083F76}" type="presOf" srcId="{B8A22E5B-28E8-4D10-A779-4826B917632D}" destId="{C9B8C146-D813-4E57-A231-169D02F7FED4}" srcOrd="0" destOrd="0" presId="urn:microsoft.com/office/officeart/2018/2/layout/IconCircleList"/>
    <dgm:cxn modelId="{9F1506F3-E4CA-490D-8704-14062C84D7C2}" srcId="{24FF4806-3AAB-40FA-97C1-27139F7A0E12}" destId="{088D834C-6375-4F5F-A263-5438269688F0}" srcOrd="2" destOrd="0" parTransId="{CBED4D23-514F-4F6A-A72C-0012961D13EE}" sibTransId="{3532EFF8-72BD-4052-9792-62263140E5D8}"/>
    <dgm:cxn modelId="{22C928FF-E7EC-4F73-9EA3-F63B46A059C6}" type="presOf" srcId="{088D834C-6375-4F5F-A263-5438269688F0}" destId="{2552A8A1-AEB1-4548-AB9F-9DA2681ABA5F}" srcOrd="0" destOrd="0" presId="urn:microsoft.com/office/officeart/2018/2/layout/IconCircleList"/>
    <dgm:cxn modelId="{1D221AC9-18E3-41E9-885F-11E47A7FCE76}" type="presParOf" srcId="{3B1A7517-9D55-4814-BE78-A4B1D5F70184}" destId="{77306C6C-C68A-445E-AE7F-71306CB9E579}" srcOrd="0" destOrd="0" presId="urn:microsoft.com/office/officeart/2018/2/layout/IconCircleList"/>
    <dgm:cxn modelId="{839741D6-BADE-47A9-87B0-5D05B51F0E70}" type="presParOf" srcId="{77306C6C-C68A-445E-AE7F-71306CB9E579}" destId="{9511E120-C3D8-4D47-8059-47AEC909B324}" srcOrd="0" destOrd="0" presId="urn:microsoft.com/office/officeart/2018/2/layout/IconCircleList"/>
    <dgm:cxn modelId="{2F2B3AC0-0D82-430C-98F6-9CAE5080EDA8}" type="presParOf" srcId="{9511E120-C3D8-4D47-8059-47AEC909B324}" destId="{3520B855-DEA2-4ADF-8E75-5DE254DA5C8C}" srcOrd="0" destOrd="0" presId="urn:microsoft.com/office/officeart/2018/2/layout/IconCircleList"/>
    <dgm:cxn modelId="{B03A5B43-88A3-45FC-A106-9BC6B1336DA7}" type="presParOf" srcId="{9511E120-C3D8-4D47-8059-47AEC909B324}" destId="{C52045AB-B398-4C11-8F93-EF60754D32F1}" srcOrd="1" destOrd="0" presId="urn:microsoft.com/office/officeart/2018/2/layout/IconCircleList"/>
    <dgm:cxn modelId="{C7A8B7AC-EFC1-4AA4-A7AE-1111D7456CE8}" type="presParOf" srcId="{9511E120-C3D8-4D47-8059-47AEC909B324}" destId="{C85F1A1B-61EC-4CE9-B39B-DECD2E2B5D50}" srcOrd="2" destOrd="0" presId="urn:microsoft.com/office/officeart/2018/2/layout/IconCircleList"/>
    <dgm:cxn modelId="{DDADC44E-6B6A-4DA8-B067-0D0610C490E5}" type="presParOf" srcId="{9511E120-C3D8-4D47-8059-47AEC909B324}" destId="{A80FE13F-8FC2-4B53-B6AD-19C82274B728}" srcOrd="3" destOrd="0" presId="urn:microsoft.com/office/officeart/2018/2/layout/IconCircleList"/>
    <dgm:cxn modelId="{8EA28435-4820-49CE-9C89-AE8814DFF886}" type="presParOf" srcId="{77306C6C-C68A-445E-AE7F-71306CB9E579}" destId="{2CD594A8-F102-4BE8-898F-612131263442}" srcOrd="1" destOrd="0" presId="urn:microsoft.com/office/officeart/2018/2/layout/IconCircleList"/>
    <dgm:cxn modelId="{64AEA806-D7E6-4BB8-B0F0-388E66132433}" type="presParOf" srcId="{77306C6C-C68A-445E-AE7F-71306CB9E579}" destId="{B8DA35B0-7059-4114-AA66-420746BC5684}" srcOrd="2" destOrd="0" presId="urn:microsoft.com/office/officeart/2018/2/layout/IconCircleList"/>
    <dgm:cxn modelId="{6596B8E3-BFDB-4C0F-8607-1C5E8F1D3BF6}" type="presParOf" srcId="{B8DA35B0-7059-4114-AA66-420746BC5684}" destId="{57FC1989-78AC-406A-90A9-6E1C7B14B11D}" srcOrd="0" destOrd="0" presId="urn:microsoft.com/office/officeart/2018/2/layout/IconCircleList"/>
    <dgm:cxn modelId="{37798686-955A-4886-9A68-E646535988B9}" type="presParOf" srcId="{B8DA35B0-7059-4114-AA66-420746BC5684}" destId="{44A807AB-286D-4C9C-B636-58D3C5C3F131}" srcOrd="1" destOrd="0" presId="urn:microsoft.com/office/officeart/2018/2/layout/IconCircleList"/>
    <dgm:cxn modelId="{9ED78BBE-5FBC-40E0-8462-66381076C439}" type="presParOf" srcId="{B8DA35B0-7059-4114-AA66-420746BC5684}" destId="{5EBED441-85AE-476F-BBCD-E031EB62D951}" srcOrd="2" destOrd="0" presId="urn:microsoft.com/office/officeart/2018/2/layout/IconCircleList"/>
    <dgm:cxn modelId="{DA2F7382-A3AE-4A21-8825-29852A5F3A6B}" type="presParOf" srcId="{B8DA35B0-7059-4114-AA66-420746BC5684}" destId="{B84270A0-449B-44C2-A2C0-61F8EA02C2DF}" srcOrd="3" destOrd="0" presId="urn:microsoft.com/office/officeart/2018/2/layout/IconCircleList"/>
    <dgm:cxn modelId="{C4AA7A88-33F3-408D-B7C9-0DC4602AD36A}" type="presParOf" srcId="{77306C6C-C68A-445E-AE7F-71306CB9E579}" destId="{A7F7FA1C-7110-4B11-A800-D023AF71E9C7}" srcOrd="3" destOrd="0" presId="urn:microsoft.com/office/officeart/2018/2/layout/IconCircleList"/>
    <dgm:cxn modelId="{897DE2A2-F9D0-4990-9772-320C49F6FF59}" type="presParOf" srcId="{77306C6C-C68A-445E-AE7F-71306CB9E579}" destId="{8FD039CB-2FEB-4342-822A-AE3F0D6FF499}" srcOrd="4" destOrd="0" presId="urn:microsoft.com/office/officeart/2018/2/layout/IconCircleList"/>
    <dgm:cxn modelId="{79908B86-9EA6-46A3-BCB7-EDDA08F14D30}" type="presParOf" srcId="{8FD039CB-2FEB-4342-822A-AE3F0D6FF499}" destId="{20B838F9-2EBA-415E-B577-A945758A3D72}" srcOrd="0" destOrd="0" presId="urn:microsoft.com/office/officeart/2018/2/layout/IconCircleList"/>
    <dgm:cxn modelId="{2E3F7E4E-4C67-41AB-8FB9-48D89F8F5427}" type="presParOf" srcId="{8FD039CB-2FEB-4342-822A-AE3F0D6FF499}" destId="{B25A2906-F401-4271-AF1D-5BC907D5F4F0}" srcOrd="1" destOrd="0" presId="urn:microsoft.com/office/officeart/2018/2/layout/IconCircleList"/>
    <dgm:cxn modelId="{6CC273E0-D6CF-4E7E-9055-54219027E249}" type="presParOf" srcId="{8FD039CB-2FEB-4342-822A-AE3F0D6FF499}" destId="{DAB101C5-C3DF-4FB9-B9D8-1AED798A1171}" srcOrd="2" destOrd="0" presId="urn:microsoft.com/office/officeart/2018/2/layout/IconCircleList"/>
    <dgm:cxn modelId="{E937598D-FDE2-4647-A88F-F67CBC6944AB}" type="presParOf" srcId="{8FD039CB-2FEB-4342-822A-AE3F0D6FF499}" destId="{2552A8A1-AEB1-4548-AB9F-9DA2681ABA5F}" srcOrd="3" destOrd="0" presId="urn:microsoft.com/office/officeart/2018/2/layout/IconCircleList"/>
    <dgm:cxn modelId="{7277461F-F8C4-4A29-B3EE-1AE49A3867CF}" type="presParOf" srcId="{77306C6C-C68A-445E-AE7F-71306CB9E579}" destId="{1CADB092-4A57-4FCE-9259-0738B8101773}" srcOrd="5" destOrd="0" presId="urn:microsoft.com/office/officeart/2018/2/layout/IconCircleList"/>
    <dgm:cxn modelId="{1FD383CA-09A8-4E1F-B87B-EE7F7C1DEA33}" type="presParOf" srcId="{77306C6C-C68A-445E-AE7F-71306CB9E579}" destId="{FB208E63-9597-458D-B020-E14CC5365D25}" srcOrd="6" destOrd="0" presId="urn:microsoft.com/office/officeart/2018/2/layout/IconCircleList"/>
    <dgm:cxn modelId="{B19067E4-FEBA-4BED-AF52-0A8F6F072FF0}" type="presParOf" srcId="{FB208E63-9597-458D-B020-E14CC5365D25}" destId="{DF3621B5-1DBD-4FAE-94CF-1710188B1A78}" srcOrd="0" destOrd="0" presId="urn:microsoft.com/office/officeart/2018/2/layout/IconCircleList"/>
    <dgm:cxn modelId="{93F1E19B-8B26-4608-AAA2-8055D76ACA45}" type="presParOf" srcId="{FB208E63-9597-458D-B020-E14CC5365D25}" destId="{97422A3C-FE42-4BBB-B586-04F7ABA90DBE}" srcOrd="1" destOrd="0" presId="urn:microsoft.com/office/officeart/2018/2/layout/IconCircleList"/>
    <dgm:cxn modelId="{00DBC2E6-D2E9-4C4E-9C90-77A336BE1EA9}" type="presParOf" srcId="{FB208E63-9597-458D-B020-E14CC5365D25}" destId="{654720AC-56CC-4955-A5C8-FD0E76046A1B}" srcOrd="2" destOrd="0" presId="urn:microsoft.com/office/officeart/2018/2/layout/IconCircleList"/>
    <dgm:cxn modelId="{853DB341-17DF-4C7E-9EFA-A0FC00AE7CE6}" type="presParOf" srcId="{FB208E63-9597-458D-B020-E14CC5365D25}" destId="{C9B8C146-D813-4E57-A231-169D02F7FED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25337-32BB-4090-BAFF-4237071FDE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08F2C0-EC16-495A-9488-06456CE6539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It</a:t>
          </a:r>
          <a:r>
            <a:rPr lang="tr-TR" dirty="0"/>
            <a:t> is </a:t>
          </a:r>
          <a:r>
            <a:rPr lang="tr-TR" dirty="0" err="1"/>
            <a:t>aimed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have</a:t>
          </a:r>
          <a:r>
            <a:rPr lang="tr-TR" dirty="0"/>
            <a:t> </a:t>
          </a:r>
          <a:r>
            <a:rPr lang="tr-TR" dirty="0" err="1"/>
            <a:t>up-to-date</a:t>
          </a:r>
          <a:r>
            <a:rPr lang="tr-TR" dirty="0"/>
            <a:t> </a:t>
          </a:r>
          <a:r>
            <a:rPr lang="tr-TR" dirty="0" err="1"/>
            <a:t>basic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clinical</a:t>
          </a:r>
          <a:r>
            <a:rPr lang="tr-TR" dirty="0"/>
            <a:t> </a:t>
          </a:r>
          <a:r>
            <a:rPr lang="tr-TR" dirty="0" err="1"/>
            <a:t>knowledge</a:t>
          </a:r>
          <a:r>
            <a:rPr lang="tr-TR" dirty="0"/>
            <a:t> </a:t>
          </a:r>
          <a:r>
            <a:rPr lang="tr-TR" dirty="0" err="1"/>
            <a:t>about</a:t>
          </a:r>
          <a:r>
            <a:rPr lang="tr-TR" dirty="0"/>
            <a:t> </a:t>
          </a:r>
          <a:r>
            <a:rPr lang="tr-TR" dirty="0" err="1"/>
            <a:t>dental</a:t>
          </a:r>
          <a:r>
            <a:rPr lang="tr-TR" dirty="0"/>
            <a:t> </a:t>
          </a:r>
          <a:r>
            <a:rPr lang="tr-TR" dirty="0" err="1"/>
            <a:t>biomaterials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produce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develop</a:t>
          </a:r>
          <a:r>
            <a:rPr lang="tr-TR" dirty="0"/>
            <a:t> </a:t>
          </a:r>
          <a:r>
            <a:rPr lang="tr-TR" dirty="0" err="1"/>
            <a:t>new</a:t>
          </a:r>
          <a:r>
            <a:rPr lang="tr-TR" dirty="0"/>
            <a:t> </a:t>
          </a:r>
          <a:r>
            <a:rPr lang="tr-TR" dirty="0" err="1"/>
            <a:t>biomaterials</a:t>
          </a:r>
          <a:r>
            <a:rPr lang="tr-TR" dirty="0"/>
            <a:t> in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field</a:t>
          </a:r>
          <a:r>
            <a:rPr lang="tr-TR" dirty="0"/>
            <a:t>.</a:t>
          </a:r>
          <a:endParaRPr lang="en-US" dirty="0"/>
        </a:p>
      </dgm:t>
    </dgm:pt>
    <dgm:pt modelId="{ED78660E-3E2E-4564-A6CB-923D93EAB88B}" type="parTrans" cxnId="{794D9165-080C-4CE8-B9BF-EF689F80C6D0}">
      <dgm:prSet/>
      <dgm:spPr/>
      <dgm:t>
        <a:bodyPr/>
        <a:lstStyle/>
        <a:p>
          <a:endParaRPr lang="en-US"/>
        </a:p>
      </dgm:t>
    </dgm:pt>
    <dgm:pt modelId="{B2BD7C05-A6BE-4243-B2B1-65D0B03F1B03}" type="sibTrans" cxnId="{794D9165-080C-4CE8-B9BF-EF689F80C6D0}">
      <dgm:prSet/>
      <dgm:spPr/>
      <dgm:t>
        <a:bodyPr/>
        <a:lstStyle/>
        <a:p>
          <a:endParaRPr lang="en-US"/>
        </a:p>
      </dgm:t>
    </dgm:pt>
    <dgm:pt modelId="{79182860-E771-4E52-9C49-BAF8FEE8225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It</a:t>
          </a:r>
          <a:r>
            <a:rPr lang="tr-TR" dirty="0"/>
            <a:t> is </a:t>
          </a:r>
          <a:r>
            <a:rPr lang="tr-TR" dirty="0" err="1"/>
            <a:t>aimed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determine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needs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health</a:t>
          </a:r>
          <a:r>
            <a:rPr lang="tr-TR" dirty="0"/>
            <a:t> </a:t>
          </a:r>
          <a:r>
            <a:rPr lang="tr-TR" dirty="0" err="1"/>
            <a:t>sector</a:t>
          </a:r>
          <a:r>
            <a:rPr lang="tr-TR" dirty="0"/>
            <a:t>, </a:t>
          </a:r>
          <a:r>
            <a:rPr lang="tr-TR" dirty="0" err="1"/>
            <a:t>create</a:t>
          </a:r>
          <a:r>
            <a:rPr lang="tr-TR" dirty="0"/>
            <a:t> </a:t>
          </a:r>
          <a:r>
            <a:rPr lang="tr-TR" dirty="0" err="1"/>
            <a:t>new</a:t>
          </a:r>
          <a:r>
            <a:rPr lang="tr-TR" dirty="0"/>
            <a:t> </a:t>
          </a:r>
          <a:r>
            <a:rPr lang="tr-TR" dirty="0" err="1"/>
            <a:t>projects</a:t>
          </a:r>
          <a:r>
            <a:rPr lang="tr-TR" dirty="0"/>
            <a:t> in </a:t>
          </a:r>
          <a:r>
            <a:rPr lang="tr-TR" dirty="0" err="1"/>
            <a:t>line</a:t>
          </a:r>
          <a:r>
            <a:rPr lang="tr-TR" dirty="0"/>
            <a:t> </a:t>
          </a:r>
          <a:r>
            <a:rPr lang="tr-TR" dirty="0" err="1"/>
            <a:t>with</a:t>
          </a:r>
          <a:r>
            <a:rPr lang="tr-TR" dirty="0"/>
            <a:t> </a:t>
          </a:r>
          <a:r>
            <a:rPr lang="tr-TR" dirty="0" err="1"/>
            <a:t>these</a:t>
          </a:r>
          <a:r>
            <a:rPr lang="tr-TR" dirty="0"/>
            <a:t> </a:t>
          </a:r>
          <a:r>
            <a:rPr lang="tr-TR" dirty="0" err="1"/>
            <a:t>deficiencies</a:t>
          </a:r>
          <a:r>
            <a:rPr lang="tr-TR" dirty="0"/>
            <a:t>,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conduct</a:t>
          </a:r>
          <a:r>
            <a:rPr lang="tr-TR" dirty="0"/>
            <a:t> </a:t>
          </a:r>
          <a:r>
            <a:rPr lang="tr-TR" dirty="0" err="1"/>
            <a:t>interdisciplinary</a:t>
          </a:r>
          <a:r>
            <a:rPr lang="tr-TR" dirty="0"/>
            <a:t> </a:t>
          </a:r>
          <a:r>
            <a:rPr lang="tr-TR" dirty="0" err="1"/>
            <a:t>research</a:t>
          </a:r>
          <a:r>
            <a:rPr lang="tr-TR" dirty="0"/>
            <a:t> in </a:t>
          </a:r>
          <a:r>
            <a:rPr lang="tr-TR" dirty="0" err="1"/>
            <a:t>national</a:t>
          </a:r>
          <a:r>
            <a:rPr lang="tr-TR" dirty="0"/>
            <a:t>/</a:t>
          </a:r>
          <a:r>
            <a:rPr lang="tr-TR" dirty="0" err="1"/>
            <a:t>international</a:t>
          </a:r>
          <a:r>
            <a:rPr lang="tr-TR" dirty="0"/>
            <a:t> </a:t>
          </a:r>
          <a:r>
            <a:rPr lang="tr-TR" dirty="0" err="1"/>
            <a:t>projects</a:t>
          </a:r>
          <a:r>
            <a:rPr lang="tr-TR" dirty="0"/>
            <a:t>.</a:t>
          </a:r>
          <a:endParaRPr lang="en-US" dirty="0"/>
        </a:p>
      </dgm:t>
    </dgm:pt>
    <dgm:pt modelId="{B4883A3E-84CD-46B5-A52D-DD4111349A85}" type="parTrans" cxnId="{99839974-EA16-4FD2-B83C-1A91C9D6860F}">
      <dgm:prSet/>
      <dgm:spPr/>
      <dgm:t>
        <a:bodyPr/>
        <a:lstStyle/>
        <a:p>
          <a:endParaRPr lang="en-US"/>
        </a:p>
      </dgm:t>
    </dgm:pt>
    <dgm:pt modelId="{3E5F45A9-EC92-4E1A-885E-BE2A82CB13C1}" type="sibTrans" cxnId="{99839974-EA16-4FD2-B83C-1A91C9D6860F}">
      <dgm:prSet/>
      <dgm:spPr/>
      <dgm:t>
        <a:bodyPr/>
        <a:lstStyle/>
        <a:p>
          <a:endParaRPr lang="en-US"/>
        </a:p>
      </dgm:t>
    </dgm:pt>
    <dgm:pt modelId="{8AB16929-888E-4169-9D13-27E5CBAAF41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It</a:t>
          </a:r>
          <a:r>
            <a:rPr lang="tr-TR" dirty="0"/>
            <a:t> is </a:t>
          </a:r>
          <a:r>
            <a:rPr lang="tr-TR" dirty="0" err="1"/>
            <a:t>expected</a:t>
          </a:r>
          <a:r>
            <a:rPr lang="tr-TR" dirty="0"/>
            <a:t> </a:t>
          </a:r>
          <a:r>
            <a:rPr lang="tr-TR" dirty="0" err="1"/>
            <a:t>that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student</a:t>
          </a:r>
          <a:r>
            <a:rPr lang="tr-TR" dirty="0"/>
            <a:t> </a:t>
          </a:r>
          <a:r>
            <a:rPr lang="tr-TR" dirty="0" err="1"/>
            <a:t>will</a:t>
          </a:r>
          <a:r>
            <a:rPr lang="tr-TR" dirty="0"/>
            <a:t> </a:t>
          </a:r>
          <a:r>
            <a:rPr lang="tr-TR" dirty="0" err="1"/>
            <a:t>have</a:t>
          </a:r>
          <a:r>
            <a:rPr lang="tr-TR" dirty="0"/>
            <a:t> </a:t>
          </a:r>
          <a:r>
            <a:rPr lang="tr-TR" dirty="0" err="1"/>
            <a:t>theoretical</a:t>
          </a:r>
          <a:r>
            <a:rPr lang="tr-TR" dirty="0"/>
            <a:t>, </a:t>
          </a:r>
          <a:r>
            <a:rPr lang="tr-TR" dirty="0" err="1"/>
            <a:t>practical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laboratory</a:t>
          </a:r>
          <a:r>
            <a:rPr lang="tr-TR" dirty="0"/>
            <a:t> </a:t>
          </a:r>
          <a:r>
            <a:rPr lang="tr-TR" dirty="0" err="1"/>
            <a:t>knowledge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skills</a:t>
          </a:r>
          <a:r>
            <a:rPr lang="tr-TR" dirty="0"/>
            <a:t> </a:t>
          </a:r>
          <a:r>
            <a:rPr lang="tr-TR" dirty="0" err="1"/>
            <a:t>that</a:t>
          </a:r>
          <a:r>
            <a:rPr lang="tr-TR" dirty="0"/>
            <a:t> </a:t>
          </a:r>
          <a:r>
            <a:rPr lang="tr-TR" dirty="0" err="1"/>
            <a:t>will</a:t>
          </a:r>
          <a:r>
            <a:rPr lang="tr-TR" dirty="0"/>
            <a:t> be </a:t>
          </a:r>
          <a:r>
            <a:rPr lang="tr-TR" dirty="0" err="1"/>
            <a:t>used</a:t>
          </a:r>
          <a:r>
            <a:rPr lang="tr-TR" dirty="0"/>
            <a:t> in </a:t>
          </a:r>
          <a:r>
            <a:rPr lang="tr-TR" dirty="0" err="1"/>
            <a:t>studies</a:t>
          </a:r>
          <a:r>
            <a:rPr lang="tr-TR" dirty="0"/>
            <a:t> on </a:t>
          </a:r>
          <a:r>
            <a:rPr lang="tr-TR" dirty="0" err="1"/>
            <a:t>dental</a:t>
          </a:r>
          <a:r>
            <a:rPr lang="tr-TR" dirty="0"/>
            <a:t> </a:t>
          </a:r>
          <a:r>
            <a:rPr lang="tr-TR" dirty="0" err="1"/>
            <a:t>biomaterials</a:t>
          </a:r>
          <a:r>
            <a:rPr lang="tr-TR" dirty="0"/>
            <a:t>.</a:t>
          </a:r>
          <a:endParaRPr lang="en-US" dirty="0"/>
        </a:p>
      </dgm:t>
    </dgm:pt>
    <dgm:pt modelId="{BAD9668E-3018-4941-B728-B5552DA888F4}" type="parTrans" cxnId="{8B02D571-0D07-421F-A8AF-971682C2AC37}">
      <dgm:prSet/>
      <dgm:spPr/>
      <dgm:t>
        <a:bodyPr/>
        <a:lstStyle/>
        <a:p>
          <a:endParaRPr lang="en-US"/>
        </a:p>
      </dgm:t>
    </dgm:pt>
    <dgm:pt modelId="{6C8F498C-4B0C-4A1D-995E-0244B1E37B96}" type="sibTrans" cxnId="{8B02D571-0D07-421F-A8AF-971682C2AC37}">
      <dgm:prSet/>
      <dgm:spPr/>
      <dgm:t>
        <a:bodyPr/>
        <a:lstStyle/>
        <a:p>
          <a:endParaRPr lang="en-US"/>
        </a:p>
      </dgm:t>
    </dgm:pt>
    <dgm:pt modelId="{996D8D77-5DD8-47EF-9EFF-A69A61E213F7}" type="pres">
      <dgm:prSet presAssocID="{5A425337-32BB-4090-BAFF-4237071FDE4D}" presName="root" presStyleCnt="0">
        <dgm:presLayoutVars>
          <dgm:dir/>
          <dgm:resizeHandles val="exact"/>
        </dgm:presLayoutVars>
      </dgm:prSet>
      <dgm:spPr/>
    </dgm:pt>
    <dgm:pt modelId="{4C40B767-B24A-4840-BE40-EA662DC588C7}" type="pres">
      <dgm:prSet presAssocID="{B208F2C0-EC16-495A-9488-06456CE65393}" presName="compNode" presStyleCnt="0"/>
      <dgm:spPr/>
    </dgm:pt>
    <dgm:pt modelId="{01595D32-E89E-457E-A2EF-A0BF3AF94247}" type="pres">
      <dgm:prSet presAssocID="{B208F2C0-EC16-495A-9488-06456CE65393}" presName="bgRect" presStyleLbl="bgShp" presStyleIdx="0" presStyleCnt="3"/>
      <dgm:spPr/>
    </dgm:pt>
    <dgm:pt modelId="{5150F752-D6FF-41DD-B330-BBA2BD8A2618}" type="pres">
      <dgm:prSet presAssocID="{B208F2C0-EC16-495A-9488-06456CE653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ş"/>
        </a:ext>
      </dgm:extLst>
    </dgm:pt>
    <dgm:pt modelId="{149DF270-1F32-4D53-A7B7-3BCF726AD4A9}" type="pres">
      <dgm:prSet presAssocID="{B208F2C0-EC16-495A-9488-06456CE65393}" presName="spaceRect" presStyleCnt="0"/>
      <dgm:spPr/>
    </dgm:pt>
    <dgm:pt modelId="{1F9C423C-E501-4B1D-903F-66815A7D636D}" type="pres">
      <dgm:prSet presAssocID="{B208F2C0-EC16-495A-9488-06456CE65393}" presName="parTx" presStyleLbl="revTx" presStyleIdx="0" presStyleCnt="3">
        <dgm:presLayoutVars>
          <dgm:chMax val="0"/>
          <dgm:chPref val="0"/>
        </dgm:presLayoutVars>
      </dgm:prSet>
      <dgm:spPr/>
    </dgm:pt>
    <dgm:pt modelId="{6028408F-29E4-45AA-95E1-5CCCB84B87B6}" type="pres">
      <dgm:prSet presAssocID="{B2BD7C05-A6BE-4243-B2B1-65D0B03F1B03}" presName="sibTrans" presStyleCnt="0"/>
      <dgm:spPr/>
    </dgm:pt>
    <dgm:pt modelId="{99A13838-33E8-44C0-B2AF-550F31E92A07}" type="pres">
      <dgm:prSet presAssocID="{79182860-E771-4E52-9C49-BAF8FEE8225D}" presName="compNode" presStyleCnt="0"/>
      <dgm:spPr/>
    </dgm:pt>
    <dgm:pt modelId="{385F2A7D-8001-4BDC-8E7F-82A503114D91}" type="pres">
      <dgm:prSet presAssocID="{79182860-E771-4E52-9C49-BAF8FEE8225D}" presName="bgRect" presStyleLbl="bgShp" presStyleIdx="1" presStyleCnt="3"/>
      <dgm:spPr/>
    </dgm:pt>
    <dgm:pt modelId="{BBC11032-1BDC-41B5-9779-0815907D8FF2}" type="pres">
      <dgm:prSet presAssocID="{79182860-E771-4E52-9C49-BAF8FEE822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69BDA0FC-F209-4160-A5A5-09C854835768}" type="pres">
      <dgm:prSet presAssocID="{79182860-E771-4E52-9C49-BAF8FEE8225D}" presName="spaceRect" presStyleCnt="0"/>
      <dgm:spPr/>
    </dgm:pt>
    <dgm:pt modelId="{DDC34073-EEF9-40E1-8549-E0A2F89559FD}" type="pres">
      <dgm:prSet presAssocID="{79182860-E771-4E52-9C49-BAF8FEE8225D}" presName="parTx" presStyleLbl="revTx" presStyleIdx="1" presStyleCnt="3">
        <dgm:presLayoutVars>
          <dgm:chMax val="0"/>
          <dgm:chPref val="0"/>
        </dgm:presLayoutVars>
      </dgm:prSet>
      <dgm:spPr/>
    </dgm:pt>
    <dgm:pt modelId="{EB5F071E-17AB-46E7-85E6-8B7B3255C5F0}" type="pres">
      <dgm:prSet presAssocID="{3E5F45A9-EC92-4E1A-885E-BE2A82CB13C1}" presName="sibTrans" presStyleCnt="0"/>
      <dgm:spPr/>
    </dgm:pt>
    <dgm:pt modelId="{744F71C4-E85C-4F95-A0A7-F4EA5041DDD4}" type="pres">
      <dgm:prSet presAssocID="{8AB16929-888E-4169-9D13-27E5CBAAF41C}" presName="compNode" presStyleCnt="0"/>
      <dgm:spPr/>
    </dgm:pt>
    <dgm:pt modelId="{2D592F73-78BA-4FD7-9561-C180F95504B3}" type="pres">
      <dgm:prSet presAssocID="{8AB16929-888E-4169-9D13-27E5CBAAF41C}" presName="bgRect" presStyleLbl="bgShp" presStyleIdx="2" presStyleCnt="3"/>
      <dgm:spPr/>
    </dgm:pt>
    <dgm:pt modelId="{88139CF3-92E9-4986-B998-F045B6D7E261}" type="pres">
      <dgm:prSet presAssocID="{8AB16929-888E-4169-9D13-27E5CBAAF4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7A8AAE92-C4D8-4BC3-BC45-B08825A7F437}" type="pres">
      <dgm:prSet presAssocID="{8AB16929-888E-4169-9D13-27E5CBAAF41C}" presName="spaceRect" presStyleCnt="0"/>
      <dgm:spPr/>
    </dgm:pt>
    <dgm:pt modelId="{C88FF1EB-C47A-47EF-8713-AC5D47C5A98A}" type="pres">
      <dgm:prSet presAssocID="{8AB16929-888E-4169-9D13-27E5CBAAF41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2F4C55-3B2C-4FEE-B637-02E8B5A3DD9E}" type="presOf" srcId="{79182860-E771-4E52-9C49-BAF8FEE8225D}" destId="{DDC34073-EEF9-40E1-8549-E0A2F89559FD}" srcOrd="0" destOrd="0" presId="urn:microsoft.com/office/officeart/2018/2/layout/IconVerticalSolidList"/>
    <dgm:cxn modelId="{794D9165-080C-4CE8-B9BF-EF689F80C6D0}" srcId="{5A425337-32BB-4090-BAFF-4237071FDE4D}" destId="{B208F2C0-EC16-495A-9488-06456CE65393}" srcOrd="0" destOrd="0" parTransId="{ED78660E-3E2E-4564-A6CB-923D93EAB88B}" sibTransId="{B2BD7C05-A6BE-4243-B2B1-65D0B03F1B03}"/>
    <dgm:cxn modelId="{8B02D571-0D07-421F-A8AF-971682C2AC37}" srcId="{5A425337-32BB-4090-BAFF-4237071FDE4D}" destId="{8AB16929-888E-4169-9D13-27E5CBAAF41C}" srcOrd="2" destOrd="0" parTransId="{BAD9668E-3018-4941-B728-B5552DA888F4}" sibTransId="{6C8F498C-4B0C-4A1D-995E-0244B1E37B96}"/>
    <dgm:cxn modelId="{99839974-EA16-4FD2-B83C-1A91C9D6860F}" srcId="{5A425337-32BB-4090-BAFF-4237071FDE4D}" destId="{79182860-E771-4E52-9C49-BAF8FEE8225D}" srcOrd="1" destOrd="0" parTransId="{B4883A3E-84CD-46B5-A52D-DD4111349A85}" sibTransId="{3E5F45A9-EC92-4E1A-885E-BE2A82CB13C1}"/>
    <dgm:cxn modelId="{1502CC83-BA5C-43CE-B325-ADA7DC56162F}" type="presOf" srcId="{B208F2C0-EC16-495A-9488-06456CE65393}" destId="{1F9C423C-E501-4B1D-903F-66815A7D636D}" srcOrd="0" destOrd="0" presId="urn:microsoft.com/office/officeart/2018/2/layout/IconVerticalSolidList"/>
    <dgm:cxn modelId="{19872DDD-6091-48B5-90C8-FB34F5FA5BA6}" type="presOf" srcId="{8AB16929-888E-4169-9D13-27E5CBAAF41C}" destId="{C88FF1EB-C47A-47EF-8713-AC5D47C5A98A}" srcOrd="0" destOrd="0" presId="urn:microsoft.com/office/officeart/2018/2/layout/IconVerticalSolidList"/>
    <dgm:cxn modelId="{9162E7E1-C078-45D9-9522-4D64BE380045}" type="presOf" srcId="{5A425337-32BB-4090-BAFF-4237071FDE4D}" destId="{996D8D77-5DD8-47EF-9EFF-A69A61E213F7}" srcOrd="0" destOrd="0" presId="urn:microsoft.com/office/officeart/2018/2/layout/IconVerticalSolidList"/>
    <dgm:cxn modelId="{BD4046C1-2869-435B-85E7-F38B0DB2D874}" type="presParOf" srcId="{996D8D77-5DD8-47EF-9EFF-A69A61E213F7}" destId="{4C40B767-B24A-4840-BE40-EA662DC588C7}" srcOrd="0" destOrd="0" presId="urn:microsoft.com/office/officeart/2018/2/layout/IconVerticalSolidList"/>
    <dgm:cxn modelId="{B3875003-28BA-475F-878E-14D9A34CEEAE}" type="presParOf" srcId="{4C40B767-B24A-4840-BE40-EA662DC588C7}" destId="{01595D32-E89E-457E-A2EF-A0BF3AF94247}" srcOrd="0" destOrd="0" presId="urn:microsoft.com/office/officeart/2018/2/layout/IconVerticalSolidList"/>
    <dgm:cxn modelId="{4D3EEA50-E1A2-427F-A776-798E7662EE32}" type="presParOf" srcId="{4C40B767-B24A-4840-BE40-EA662DC588C7}" destId="{5150F752-D6FF-41DD-B330-BBA2BD8A2618}" srcOrd="1" destOrd="0" presId="urn:microsoft.com/office/officeart/2018/2/layout/IconVerticalSolidList"/>
    <dgm:cxn modelId="{1661642E-41E2-47C3-89E4-0E1BFA0E67D5}" type="presParOf" srcId="{4C40B767-B24A-4840-BE40-EA662DC588C7}" destId="{149DF270-1F32-4D53-A7B7-3BCF726AD4A9}" srcOrd="2" destOrd="0" presId="urn:microsoft.com/office/officeart/2018/2/layout/IconVerticalSolidList"/>
    <dgm:cxn modelId="{7F5253BA-57B1-42AB-8917-D657245ADEA9}" type="presParOf" srcId="{4C40B767-B24A-4840-BE40-EA662DC588C7}" destId="{1F9C423C-E501-4B1D-903F-66815A7D636D}" srcOrd="3" destOrd="0" presId="urn:microsoft.com/office/officeart/2018/2/layout/IconVerticalSolidList"/>
    <dgm:cxn modelId="{79AA1F73-1FA7-496E-9A48-8266F8AF50B6}" type="presParOf" srcId="{996D8D77-5DD8-47EF-9EFF-A69A61E213F7}" destId="{6028408F-29E4-45AA-95E1-5CCCB84B87B6}" srcOrd="1" destOrd="0" presId="urn:microsoft.com/office/officeart/2018/2/layout/IconVerticalSolidList"/>
    <dgm:cxn modelId="{D3F2023D-6DB7-41E7-9F3C-EFEEEA6B0696}" type="presParOf" srcId="{996D8D77-5DD8-47EF-9EFF-A69A61E213F7}" destId="{99A13838-33E8-44C0-B2AF-550F31E92A07}" srcOrd="2" destOrd="0" presId="urn:microsoft.com/office/officeart/2018/2/layout/IconVerticalSolidList"/>
    <dgm:cxn modelId="{B5E0B77F-839E-492C-9BD5-7709CAE56E00}" type="presParOf" srcId="{99A13838-33E8-44C0-B2AF-550F31E92A07}" destId="{385F2A7D-8001-4BDC-8E7F-82A503114D91}" srcOrd="0" destOrd="0" presId="urn:microsoft.com/office/officeart/2018/2/layout/IconVerticalSolidList"/>
    <dgm:cxn modelId="{CE3C7172-5731-45B4-8B57-193958573EE1}" type="presParOf" srcId="{99A13838-33E8-44C0-B2AF-550F31E92A07}" destId="{BBC11032-1BDC-41B5-9779-0815907D8FF2}" srcOrd="1" destOrd="0" presId="urn:microsoft.com/office/officeart/2018/2/layout/IconVerticalSolidList"/>
    <dgm:cxn modelId="{A3ABB38C-E882-4BDF-969A-702214C912FE}" type="presParOf" srcId="{99A13838-33E8-44C0-B2AF-550F31E92A07}" destId="{69BDA0FC-F209-4160-A5A5-09C854835768}" srcOrd="2" destOrd="0" presId="urn:microsoft.com/office/officeart/2018/2/layout/IconVerticalSolidList"/>
    <dgm:cxn modelId="{0A5BFAAC-E4F5-4105-9C07-A6EAF3D094B1}" type="presParOf" srcId="{99A13838-33E8-44C0-B2AF-550F31E92A07}" destId="{DDC34073-EEF9-40E1-8549-E0A2F89559FD}" srcOrd="3" destOrd="0" presId="urn:microsoft.com/office/officeart/2018/2/layout/IconVerticalSolidList"/>
    <dgm:cxn modelId="{C82D2D6C-0B1D-4D28-840E-3F1B64F6E2C7}" type="presParOf" srcId="{996D8D77-5DD8-47EF-9EFF-A69A61E213F7}" destId="{EB5F071E-17AB-46E7-85E6-8B7B3255C5F0}" srcOrd="3" destOrd="0" presId="urn:microsoft.com/office/officeart/2018/2/layout/IconVerticalSolidList"/>
    <dgm:cxn modelId="{C937C378-1746-406B-BF7B-B67376F8F5BD}" type="presParOf" srcId="{996D8D77-5DD8-47EF-9EFF-A69A61E213F7}" destId="{744F71C4-E85C-4F95-A0A7-F4EA5041DDD4}" srcOrd="4" destOrd="0" presId="urn:microsoft.com/office/officeart/2018/2/layout/IconVerticalSolidList"/>
    <dgm:cxn modelId="{AC8AB3B7-DD7C-4DD1-A9EA-52600CBD1778}" type="presParOf" srcId="{744F71C4-E85C-4F95-A0A7-F4EA5041DDD4}" destId="{2D592F73-78BA-4FD7-9561-C180F95504B3}" srcOrd="0" destOrd="0" presId="urn:microsoft.com/office/officeart/2018/2/layout/IconVerticalSolidList"/>
    <dgm:cxn modelId="{F1A59AFB-2998-41AB-8695-29786DAAF6D7}" type="presParOf" srcId="{744F71C4-E85C-4F95-A0A7-F4EA5041DDD4}" destId="{88139CF3-92E9-4986-B998-F045B6D7E261}" srcOrd="1" destOrd="0" presId="urn:microsoft.com/office/officeart/2018/2/layout/IconVerticalSolidList"/>
    <dgm:cxn modelId="{33046D8F-D3F9-4D0C-A178-2918CDE13349}" type="presParOf" srcId="{744F71C4-E85C-4F95-A0A7-F4EA5041DDD4}" destId="{7A8AAE92-C4D8-4BC3-BC45-B08825A7F437}" srcOrd="2" destOrd="0" presId="urn:microsoft.com/office/officeart/2018/2/layout/IconVerticalSolidList"/>
    <dgm:cxn modelId="{333FEDF3-651C-4156-9B55-E73737CDB942}" type="presParOf" srcId="{744F71C4-E85C-4F95-A0A7-F4EA5041DDD4}" destId="{C88FF1EB-C47A-47EF-8713-AC5D47C5A9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794A1-4F14-4CA3-B6E7-F3601C056D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FF75A-9F19-46A2-8883-FCC5D5275DF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It</a:t>
          </a:r>
          <a:r>
            <a:rPr lang="tr-TR" dirty="0"/>
            <a:t> is </a:t>
          </a:r>
          <a:r>
            <a:rPr lang="tr-TR" dirty="0" err="1"/>
            <a:t>expected</a:t>
          </a:r>
          <a:r>
            <a:rPr lang="tr-TR" dirty="0"/>
            <a:t> </a:t>
          </a:r>
          <a:r>
            <a:rPr lang="tr-TR" dirty="0" err="1"/>
            <a:t>that</a:t>
          </a:r>
          <a:r>
            <a:rPr lang="tr-TR" dirty="0"/>
            <a:t> </a:t>
          </a:r>
          <a:r>
            <a:rPr lang="tr-TR" dirty="0" err="1"/>
            <a:t>they</a:t>
          </a:r>
          <a:r>
            <a:rPr lang="tr-TR" dirty="0"/>
            <a:t> </a:t>
          </a:r>
          <a:r>
            <a:rPr lang="tr-TR" dirty="0" err="1"/>
            <a:t>will</a:t>
          </a:r>
          <a:r>
            <a:rPr lang="tr-TR" dirty="0"/>
            <a:t> be </a:t>
          </a:r>
          <a:r>
            <a:rPr lang="tr-TR" dirty="0" err="1"/>
            <a:t>able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synthesize</a:t>
          </a:r>
          <a:r>
            <a:rPr lang="tr-TR" dirty="0"/>
            <a:t> </a:t>
          </a:r>
          <a:r>
            <a:rPr lang="tr-TR" dirty="0" err="1"/>
            <a:t>knowledge</a:t>
          </a:r>
          <a:r>
            <a:rPr lang="tr-TR" dirty="0"/>
            <a:t> </a:t>
          </a:r>
          <a:r>
            <a:rPr lang="tr-TR" dirty="0" err="1"/>
            <a:t>about</a:t>
          </a:r>
          <a:r>
            <a:rPr lang="tr-TR" dirty="0"/>
            <a:t> </a:t>
          </a:r>
          <a:r>
            <a:rPr lang="tr-TR" dirty="0" err="1"/>
            <a:t>biomaterials</a:t>
          </a:r>
          <a:r>
            <a:rPr lang="tr-TR" dirty="0"/>
            <a:t> </a:t>
          </a:r>
          <a:r>
            <a:rPr lang="tr-TR" dirty="0" err="1"/>
            <a:t>from</a:t>
          </a:r>
          <a:r>
            <a:rPr lang="tr-TR" dirty="0"/>
            <a:t> </a:t>
          </a:r>
          <a:r>
            <a:rPr lang="tr-TR" dirty="0" err="1"/>
            <a:t>different</a:t>
          </a:r>
          <a:r>
            <a:rPr lang="tr-TR" dirty="0"/>
            <a:t> </a:t>
          </a:r>
          <a:r>
            <a:rPr lang="tr-TR" dirty="0" err="1"/>
            <a:t>aspects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adapt</a:t>
          </a:r>
          <a:r>
            <a:rPr lang="tr-TR" dirty="0"/>
            <a:t> </a:t>
          </a:r>
          <a:r>
            <a:rPr lang="tr-TR" dirty="0" err="1"/>
            <a:t>them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new</a:t>
          </a:r>
          <a:r>
            <a:rPr lang="tr-TR" dirty="0"/>
            <a:t> </a:t>
          </a:r>
          <a:r>
            <a:rPr lang="tr-TR" dirty="0" err="1"/>
            <a:t>situations</a:t>
          </a:r>
          <a:r>
            <a:rPr lang="tr-TR" dirty="0"/>
            <a:t>,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work</a:t>
          </a:r>
          <a:r>
            <a:rPr lang="tr-TR" dirty="0"/>
            <a:t> in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fields</a:t>
          </a:r>
          <a:r>
            <a:rPr lang="tr-TR" dirty="0"/>
            <a:t> of </a:t>
          </a:r>
          <a:r>
            <a:rPr lang="tr-TR" dirty="0" err="1"/>
            <a:t>tissue</a:t>
          </a:r>
          <a:r>
            <a:rPr lang="tr-TR" dirty="0"/>
            <a:t> </a:t>
          </a:r>
          <a:r>
            <a:rPr lang="tr-TR" dirty="0" err="1"/>
            <a:t>engineering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regenerative</a:t>
          </a:r>
          <a:r>
            <a:rPr lang="tr-TR" dirty="0"/>
            <a:t> </a:t>
          </a:r>
          <a:r>
            <a:rPr lang="tr-TR" dirty="0" err="1"/>
            <a:t>medicine</a:t>
          </a:r>
          <a:r>
            <a:rPr lang="tr-TR" dirty="0"/>
            <a:t>.</a:t>
          </a:r>
          <a:endParaRPr lang="en-US" dirty="0"/>
        </a:p>
      </dgm:t>
    </dgm:pt>
    <dgm:pt modelId="{404CD2C7-F2C8-40E0-99EF-269964E4A81B}" type="parTrans" cxnId="{9432FF92-FD1C-4C5C-9A58-8C6ABC42A01D}">
      <dgm:prSet/>
      <dgm:spPr/>
      <dgm:t>
        <a:bodyPr/>
        <a:lstStyle/>
        <a:p>
          <a:endParaRPr lang="en-US"/>
        </a:p>
      </dgm:t>
    </dgm:pt>
    <dgm:pt modelId="{57790B27-E66A-4130-9DD5-7587A39AF403}" type="sibTrans" cxnId="{9432FF92-FD1C-4C5C-9A58-8C6ABC42A01D}">
      <dgm:prSet/>
      <dgm:spPr/>
      <dgm:t>
        <a:bodyPr/>
        <a:lstStyle/>
        <a:p>
          <a:endParaRPr lang="en-US"/>
        </a:p>
      </dgm:t>
    </dgm:pt>
    <dgm:pt modelId="{E17A36A3-F260-4668-A2D6-98C54E6B534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/>
            <a:t>In</a:t>
          </a:r>
          <a:r>
            <a:rPr lang="tr-TR" dirty="0"/>
            <a:t> </a:t>
          </a:r>
          <a:r>
            <a:rPr lang="tr-TR" dirty="0" err="1"/>
            <a:t>order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access</a:t>
          </a:r>
          <a:r>
            <a:rPr lang="tr-TR" dirty="0"/>
            <a:t> </a:t>
          </a:r>
          <a:r>
            <a:rPr lang="tr-TR" dirty="0" err="1"/>
            <a:t>evidence-based</a:t>
          </a:r>
          <a:r>
            <a:rPr lang="tr-TR" dirty="0"/>
            <a:t> </a:t>
          </a:r>
          <a:r>
            <a:rPr lang="tr-TR" dirty="0" err="1"/>
            <a:t>information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planning</a:t>
          </a:r>
          <a:r>
            <a:rPr lang="tr-TR" dirty="0"/>
            <a:t> of </a:t>
          </a:r>
          <a:r>
            <a:rPr lang="tr-TR" dirty="0" err="1"/>
            <a:t>scientific</a:t>
          </a:r>
          <a:r>
            <a:rPr lang="tr-TR" dirty="0"/>
            <a:t> </a:t>
          </a:r>
          <a:r>
            <a:rPr lang="tr-TR" dirty="0" err="1"/>
            <a:t>research</a:t>
          </a:r>
          <a:r>
            <a:rPr lang="tr-TR" dirty="0"/>
            <a:t>, </a:t>
          </a:r>
          <a:r>
            <a:rPr lang="tr-TR" dirty="0" err="1"/>
            <a:t>research</a:t>
          </a:r>
          <a:r>
            <a:rPr lang="tr-TR" dirty="0"/>
            <a:t> </a:t>
          </a:r>
          <a:r>
            <a:rPr lang="tr-TR" dirty="0" err="1"/>
            <a:t>techniques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statistical</a:t>
          </a:r>
          <a:r>
            <a:rPr lang="tr-TR" dirty="0"/>
            <a:t> </a:t>
          </a:r>
          <a:r>
            <a:rPr lang="tr-TR" dirty="0" err="1"/>
            <a:t>evaluation</a:t>
          </a:r>
          <a:r>
            <a:rPr lang="tr-TR" dirty="0"/>
            <a:t>,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library</a:t>
          </a:r>
          <a:r>
            <a:rPr lang="tr-TR" dirty="0"/>
            <a:t> </a:t>
          </a:r>
          <a:r>
            <a:rPr lang="tr-TR" dirty="0" err="1"/>
            <a:t>aims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develop</a:t>
          </a:r>
          <a:r>
            <a:rPr lang="tr-TR" dirty="0"/>
            <a:t> </a:t>
          </a:r>
          <a:r>
            <a:rPr lang="tr-TR" dirty="0" err="1"/>
            <a:t>need-oriented</a:t>
          </a:r>
          <a:r>
            <a:rPr lang="tr-TR" dirty="0"/>
            <a:t> </a:t>
          </a:r>
          <a:r>
            <a:rPr lang="tr-TR" dirty="0" err="1"/>
            <a:t>projects</a:t>
          </a:r>
          <a:r>
            <a:rPr lang="tr-TR" dirty="0"/>
            <a:t>, </a:t>
          </a:r>
          <a:r>
            <a:rPr lang="tr-TR" dirty="0" err="1"/>
            <a:t>realize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projects</a:t>
          </a:r>
          <a:r>
            <a:rPr lang="tr-TR" dirty="0"/>
            <a:t>, </a:t>
          </a:r>
          <a:r>
            <a:rPr lang="tr-TR" dirty="0" err="1"/>
            <a:t>publish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results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present</a:t>
          </a:r>
          <a:r>
            <a:rPr lang="tr-TR" dirty="0"/>
            <a:t> </a:t>
          </a:r>
          <a:r>
            <a:rPr lang="tr-TR" dirty="0" err="1"/>
            <a:t>them</a:t>
          </a:r>
          <a:r>
            <a:rPr lang="tr-TR" dirty="0"/>
            <a:t> at </a:t>
          </a:r>
          <a:r>
            <a:rPr lang="tr-TR" dirty="0" err="1"/>
            <a:t>scientific</a:t>
          </a:r>
          <a:r>
            <a:rPr lang="tr-TR" dirty="0"/>
            <a:t> </a:t>
          </a:r>
          <a:r>
            <a:rPr lang="tr-TR" dirty="0" err="1"/>
            <a:t>events</a:t>
          </a:r>
          <a:r>
            <a:rPr lang="tr-TR" dirty="0"/>
            <a:t>, </a:t>
          </a:r>
          <a:r>
            <a:rPr lang="tr-TR" dirty="0" err="1"/>
            <a:t>by</a:t>
          </a:r>
          <a:r>
            <a:rPr lang="tr-TR" dirty="0"/>
            <a:t> </a:t>
          </a:r>
          <a:r>
            <a:rPr lang="tr-TR" dirty="0" err="1"/>
            <a:t>using</a:t>
          </a:r>
          <a:r>
            <a:rPr lang="tr-TR" dirty="0"/>
            <a:t> e-</a:t>
          </a:r>
          <a:r>
            <a:rPr lang="tr-TR" dirty="0" err="1"/>
            <a:t>resources</a:t>
          </a:r>
          <a:r>
            <a:rPr lang="tr-TR" dirty="0"/>
            <a:t>.</a:t>
          </a:r>
          <a:endParaRPr lang="en-US" dirty="0"/>
        </a:p>
      </dgm:t>
    </dgm:pt>
    <dgm:pt modelId="{5CB8EA40-3DB0-4CCC-B147-B3C0DE8920D8}" type="parTrans" cxnId="{6A36640D-9886-4731-8AC5-E1A6523851B6}">
      <dgm:prSet/>
      <dgm:spPr/>
      <dgm:t>
        <a:bodyPr/>
        <a:lstStyle/>
        <a:p>
          <a:endParaRPr lang="en-US"/>
        </a:p>
      </dgm:t>
    </dgm:pt>
    <dgm:pt modelId="{A19C3336-F191-42A1-8453-7E2986D4B22E}" type="sibTrans" cxnId="{6A36640D-9886-4731-8AC5-E1A6523851B6}">
      <dgm:prSet/>
      <dgm:spPr/>
      <dgm:t>
        <a:bodyPr/>
        <a:lstStyle/>
        <a:p>
          <a:endParaRPr lang="en-US"/>
        </a:p>
      </dgm:t>
    </dgm:pt>
    <dgm:pt modelId="{C7DB37BE-5B63-49FF-BE5B-9EB5C0286899}" type="pres">
      <dgm:prSet presAssocID="{485794A1-4F14-4CA3-B6E7-F3601C056D64}" presName="root" presStyleCnt="0">
        <dgm:presLayoutVars>
          <dgm:dir/>
          <dgm:resizeHandles val="exact"/>
        </dgm:presLayoutVars>
      </dgm:prSet>
      <dgm:spPr/>
    </dgm:pt>
    <dgm:pt modelId="{FE111000-FBDB-45AF-8B74-967E0CA06886}" type="pres">
      <dgm:prSet presAssocID="{8DFFF75A-9F19-46A2-8883-FCC5D5275DF9}" presName="compNode" presStyleCnt="0"/>
      <dgm:spPr/>
    </dgm:pt>
    <dgm:pt modelId="{72617AC4-8D49-426B-972D-C48CD4F7DA02}" type="pres">
      <dgm:prSet presAssocID="{8DFFF75A-9F19-46A2-8883-FCC5D5275DF9}" presName="bgRect" presStyleLbl="bgShp" presStyleIdx="0" presStyleCnt="2"/>
      <dgm:spPr/>
    </dgm:pt>
    <dgm:pt modelId="{096268CC-9B2E-4587-9C54-FFA273780F2B}" type="pres">
      <dgm:prSet presAssocID="{8DFFF75A-9F19-46A2-8883-FCC5D5275D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ş akışı "/>
        </a:ext>
      </dgm:extLst>
    </dgm:pt>
    <dgm:pt modelId="{F2A08D13-3317-405B-BA19-D8B9A5728A0C}" type="pres">
      <dgm:prSet presAssocID="{8DFFF75A-9F19-46A2-8883-FCC5D5275DF9}" presName="spaceRect" presStyleCnt="0"/>
      <dgm:spPr/>
    </dgm:pt>
    <dgm:pt modelId="{2769BD18-84F9-47E2-AB22-F5F24DBC6A09}" type="pres">
      <dgm:prSet presAssocID="{8DFFF75A-9F19-46A2-8883-FCC5D5275DF9}" presName="parTx" presStyleLbl="revTx" presStyleIdx="0" presStyleCnt="2">
        <dgm:presLayoutVars>
          <dgm:chMax val="0"/>
          <dgm:chPref val="0"/>
        </dgm:presLayoutVars>
      </dgm:prSet>
      <dgm:spPr/>
    </dgm:pt>
    <dgm:pt modelId="{BDA2C739-7A88-471F-A80D-816D1955FB07}" type="pres">
      <dgm:prSet presAssocID="{57790B27-E66A-4130-9DD5-7587A39AF403}" presName="sibTrans" presStyleCnt="0"/>
      <dgm:spPr/>
    </dgm:pt>
    <dgm:pt modelId="{10644895-D6FE-47A9-AA98-AB00A4824E0F}" type="pres">
      <dgm:prSet presAssocID="{E17A36A3-F260-4668-A2D6-98C54E6B5340}" presName="compNode" presStyleCnt="0"/>
      <dgm:spPr/>
    </dgm:pt>
    <dgm:pt modelId="{711F04C3-68E8-4297-85E9-2437C377A139}" type="pres">
      <dgm:prSet presAssocID="{E17A36A3-F260-4668-A2D6-98C54E6B5340}" presName="bgRect" presStyleLbl="bgShp" presStyleIdx="1" presStyleCnt="2"/>
      <dgm:spPr/>
    </dgm:pt>
    <dgm:pt modelId="{52F574E9-F0A2-45D8-B5CC-1D27B10DA81D}" type="pres">
      <dgm:prSet presAssocID="{E17A36A3-F260-4668-A2D6-98C54E6B53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aştırma"/>
        </a:ext>
      </dgm:extLst>
    </dgm:pt>
    <dgm:pt modelId="{D9F8F1CC-EDEA-418E-9923-5AB46126AEA0}" type="pres">
      <dgm:prSet presAssocID="{E17A36A3-F260-4668-A2D6-98C54E6B5340}" presName="spaceRect" presStyleCnt="0"/>
      <dgm:spPr/>
    </dgm:pt>
    <dgm:pt modelId="{F7F79A65-9CE9-4DE7-B3E5-0E5428CD2523}" type="pres">
      <dgm:prSet presAssocID="{E17A36A3-F260-4668-A2D6-98C54E6B534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2488407-AE0A-46E9-8E6F-758F95F72B62}" type="presOf" srcId="{485794A1-4F14-4CA3-B6E7-F3601C056D64}" destId="{C7DB37BE-5B63-49FF-BE5B-9EB5C0286899}" srcOrd="0" destOrd="0" presId="urn:microsoft.com/office/officeart/2018/2/layout/IconVerticalSolidList"/>
    <dgm:cxn modelId="{6A36640D-9886-4731-8AC5-E1A6523851B6}" srcId="{485794A1-4F14-4CA3-B6E7-F3601C056D64}" destId="{E17A36A3-F260-4668-A2D6-98C54E6B5340}" srcOrd="1" destOrd="0" parTransId="{5CB8EA40-3DB0-4CCC-B147-B3C0DE8920D8}" sibTransId="{A19C3336-F191-42A1-8453-7E2986D4B22E}"/>
    <dgm:cxn modelId="{9432FF92-FD1C-4C5C-9A58-8C6ABC42A01D}" srcId="{485794A1-4F14-4CA3-B6E7-F3601C056D64}" destId="{8DFFF75A-9F19-46A2-8883-FCC5D5275DF9}" srcOrd="0" destOrd="0" parTransId="{404CD2C7-F2C8-40E0-99EF-269964E4A81B}" sibTransId="{57790B27-E66A-4130-9DD5-7587A39AF403}"/>
    <dgm:cxn modelId="{0BE10FAF-F6CE-4FA0-9B7D-61BD472FD583}" type="presOf" srcId="{8DFFF75A-9F19-46A2-8883-FCC5D5275DF9}" destId="{2769BD18-84F9-47E2-AB22-F5F24DBC6A09}" srcOrd="0" destOrd="0" presId="urn:microsoft.com/office/officeart/2018/2/layout/IconVerticalSolidList"/>
    <dgm:cxn modelId="{266F09DD-1770-483D-BB6A-8D71D6A26304}" type="presOf" srcId="{E17A36A3-F260-4668-A2D6-98C54E6B5340}" destId="{F7F79A65-9CE9-4DE7-B3E5-0E5428CD2523}" srcOrd="0" destOrd="0" presId="urn:microsoft.com/office/officeart/2018/2/layout/IconVerticalSolidList"/>
    <dgm:cxn modelId="{68FAF4E8-3311-4F0B-ACC2-AAD97771AE59}" type="presParOf" srcId="{C7DB37BE-5B63-49FF-BE5B-9EB5C0286899}" destId="{FE111000-FBDB-45AF-8B74-967E0CA06886}" srcOrd="0" destOrd="0" presId="urn:microsoft.com/office/officeart/2018/2/layout/IconVerticalSolidList"/>
    <dgm:cxn modelId="{4D13457B-6CE3-4ACC-A49B-D76BE36510BA}" type="presParOf" srcId="{FE111000-FBDB-45AF-8B74-967E0CA06886}" destId="{72617AC4-8D49-426B-972D-C48CD4F7DA02}" srcOrd="0" destOrd="0" presId="urn:microsoft.com/office/officeart/2018/2/layout/IconVerticalSolidList"/>
    <dgm:cxn modelId="{8D5B3FFC-DE81-4ACE-BC18-78CF108BC803}" type="presParOf" srcId="{FE111000-FBDB-45AF-8B74-967E0CA06886}" destId="{096268CC-9B2E-4587-9C54-FFA273780F2B}" srcOrd="1" destOrd="0" presId="urn:microsoft.com/office/officeart/2018/2/layout/IconVerticalSolidList"/>
    <dgm:cxn modelId="{02A7DD01-C72A-4F11-820B-C3A5B42E0AE9}" type="presParOf" srcId="{FE111000-FBDB-45AF-8B74-967E0CA06886}" destId="{F2A08D13-3317-405B-BA19-D8B9A5728A0C}" srcOrd="2" destOrd="0" presId="urn:microsoft.com/office/officeart/2018/2/layout/IconVerticalSolidList"/>
    <dgm:cxn modelId="{9825F0CC-02EE-4441-A921-40BFEC7202B8}" type="presParOf" srcId="{FE111000-FBDB-45AF-8B74-967E0CA06886}" destId="{2769BD18-84F9-47E2-AB22-F5F24DBC6A09}" srcOrd="3" destOrd="0" presId="urn:microsoft.com/office/officeart/2018/2/layout/IconVerticalSolidList"/>
    <dgm:cxn modelId="{C9F86F10-6263-40C5-9B99-B068E55B7104}" type="presParOf" srcId="{C7DB37BE-5B63-49FF-BE5B-9EB5C0286899}" destId="{BDA2C739-7A88-471F-A80D-816D1955FB07}" srcOrd="1" destOrd="0" presId="urn:microsoft.com/office/officeart/2018/2/layout/IconVerticalSolidList"/>
    <dgm:cxn modelId="{0AB4FD60-A245-4421-9BD9-4B40777E691D}" type="presParOf" srcId="{C7DB37BE-5B63-49FF-BE5B-9EB5C0286899}" destId="{10644895-D6FE-47A9-AA98-AB00A4824E0F}" srcOrd="2" destOrd="0" presId="urn:microsoft.com/office/officeart/2018/2/layout/IconVerticalSolidList"/>
    <dgm:cxn modelId="{5A66E628-76FF-49F4-8D0A-020738D94887}" type="presParOf" srcId="{10644895-D6FE-47A9-AA98-AB00A4824E0F}" destId="{711F04C3-68E8-4297-85E9-2437C377A139}" srcOrd="0" destOrd="0" presId="urn:microsoft.com/office/officeart/2018/2/layout/IconVerticalSolidList"/>
    <dgm:cxn modelId="{0F57283A-06A1-4798-9911-6E004CFBDE58}" type="presParOf" srcId="{10644895-D6FE-47A9-AA98-AB00A4824E0F}" destId="{52F574E9-F0A2-45D8-B5CC-1D27B10DA81D}" srcOrd="1" destOrd="0" presId="urn:microsoft.com/office/officeart/2018/2/layout/IconVerticalSolidList"/>
    <dgm:cxn modelId="{E5570CBE-C9E3-49AD-A9E9-E3E65023886F}" type="presParOf" srcId="{10644895-D6FE-47A9-AA98-AB00A4824E0F}" destId="{D9F8F1CC-EDEA-418E-9923-5AB46126AEA0}" srcOrd="2" destOrd="0" presId="urn:microsoft.com/office/officeart/2018/2/layout/IconVerticalSolidList"/>
    <dgm:cxn modelId="{09E66DC5-403D-4D5A-848F-08B610A73F3B}" type="presParOf" srcId="{10644895-D6FE-47A9-AA98-AB00A4824E0F}" destId="{F7F79A65-9CE9-4DE7-B3E5-0E5428CD25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0B855-DEA2-4ADF-8E75-5DE254DA5C8C}">
      <dsp:nvSpPr>
        <dsp:cNvPr id="0" name=""/>
        <dsp:cNvSpPr/>
      </dsp:nvSpPr>
      <dsp:spPr>
        <a:xfrm>
          <a:off x="212335" y="30827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045AB-B398-4C11-8F93-EF60754D32F1}">
      <dsp:nvSpPr>
        <dsp:cNvPr id="0" name=""/>
        <dsp:cNvSpPr/>
      </dsp:nvSpPr>
      <dsp:spPr>
        <a:xfrm>
          <a:off x="492877" y="588819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FE13F-8FC2-4B53-B6AD-19C82274B728}">
      <dsp:nvSpPr>
        <dsp:cNvPr id="0" name=""/>
        <dsp:cNvSpPr/>
      </dsp:nvSpPr>
      <dsp:spPr>
        <a:xfrm>
          <a:off x="1834517" y="30827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The</a:t>
          </a:r>
          <a:r>
            <a:rPr lang="tr-TR" sz="2100" kern="1200" dirty="0"/>
            <a:t> </a:t>
          </a:r>
          <a:r>
            <a:rPr lang="tr-TR" sz="2100" kern="1200" dirty="0" err="1"/>
            <a:t>duration</a:t>
          </a:r>
          <a:r>
            <a:rPr lang="tr-TR" sz="2100" kern="1200" dirty="0"/>
            <a:t> of </a:t>
          </a:r>
          <a:r>
            <a:rPr lang="tr-TR" sz="2100" kern="1200" dirty="0" err="1"/>
            <a:t>the</a:t>
          </a:r>
          <a:r>
            <a:rPr lang="tr-TR" sz="2100" kern="1200" dirty="0"/>
            <a:t> program is 2 </a:t>
          </a:r>
          <a:r>
            <a:rPr lang="tr-TR" sz="2100" kern="1200" dirty="0" err="1"/>
            <a:t>years</a:t>
          </a:r>
          <a:r>
            <a:rPr lang="tr-TR" sz="2100" kern="1200" dirty="0"/>
            <a:t> in total, </a:t>
          </a:r>
          <a:r>
            <a:rPr lang="tr-TR" sz="2100" kern="1200" dirty="0" err="1"/>
            <a:t>including</a:t>
          </a:r>
          <a:r>
            <a:rPr lang="tr-TR" sz="2100" kern="1200" dirty="0"/>
            <a:t> 1 </a:t>
          </a:r>
          <a:r>
            <a:rPr lang="tr-TR" sz="2100" kern="1200" dirty="0" err="1"/>
            <a:t>year</a:t>
          </a:r>
          <a:r>
            <a:rPr lang="tr-TR" sz="2100" kern="1200" dirty="0"/>
            <a:t> of </a:t>
          </a:r>
          <a:r>
            <a:rPr lang="tr-TR" sz="2100" kern="1200" dirty="0" err="1"/>
            <a:t>coursework</a:t>
          </a:r>
          <a:r>
            <a:rPr lang="tr-TR" sz="2100" kern="1200" dirty="0"/>
            <a:t> </a:t>
          </a:r>
          <a:r>
            <a:rPr lang="tr-TR" sz="2100" kern="1200" dirty="0" err="1"/>
            <a:t>and</a:t>
          </a:r>
          <a:r>
            <a:rPr lang="tr-TR" sz="2100" kern="1200" dirty="0"/>
            <a:t> 1 </a:t>
          </a:r>
          <a:r>
            <a:rPr lang="tr-TR" sz="2100" kern="1200" dirty="0" err="1"/>
            <a:t>year</a:t>
          </a:r>
          <a:r>
            <a:rPr lang="tr-TR" sz="2100" kern="1200" dirty="0"/>
            <a:t> of </a:t>
          </a:r>
          <a:r>
            <a:rPr lang="tr-TR" sz="2100" kern="1200" dirty="0" err="1"/>
            <a:t>thesis</a:t>
          </a:r>
          <a:r>
            <a:rPr lang="tr-TR" sz="2100" kern="1200" dirty="0"/>
            <a:t> </a:t>
          </a:r>
          <a:r>
            <a:rPr lang="tr-TR" sz="2100" kern="1200" dirty="0" err="1"/>
            <a:t>year</a:t>
          </a:r>
          <a:r>
            <a:rPr lang="tr-TR" sz="2100" kern="1200" dirty="0"/>
            <a:t>.</a:t>
          </a:r>
          <a:endParaRPr lang="en-US" sz="2100" kern="1200" dirty="0"/>
        </a:p>
      </dsp:txBody>
      <dsp:txXfrm>
        <a:off x="1834517" y="308277"/>
        <a:ext cx="3148942" cy="1335915"/>
      </dsp:txXfrm>
    </dsp:sp>
    <dsp:sp modelId="{57FC1989-78AC-406A-90A9-6E1C7B14B11D}">
      <dsp:nvSpPr>
        <dsp:cNvPr id="0" name=""/>
        <dsp:cNvSpPr/>
      </dsp:nvSpPr>
      <dsp:spPr>
        <a:xfrm>
          <a:off x="5532139" y="30827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807AB-286D-4C9C-B636-58D3C5C3F131}">
      <dsp:nvSpPr>
        <dsp:cNvPr id="0" name=""/>
        <dsp:cNvSpPr/>
      </dsp:nvSpPr>
      <dsp:spPr>
        <a:xfrm>
          <a:off x="5812681" y="588819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270A0-449B-44C2-A2C0-61F8EA02C2DF}">
      <dsp:nvSpPr>
        <dsp:cNvPr id="0" name=""/>
        <dsp:cNvSpPr/>
      </dsp:nvSpPr>
      <dsp:spPr>
        <a:xfrm>
          <a:off x="7154322" y="30827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The</a:t>
          </a:r>
          <a:r>
            <a:rPr lang="tr-TR" sz="2100" kern="1200" dirty="0"/>
            <a:t> </a:t>
          </a:r>
          <a:r>
            <a:rPr lang="tr-TR" sz="2100" kern="1200" dirty="0" err="1"/>
            <a:t>language</a:t>
          </a:r>
          <a:r>
            <a:rPr lang="tr-TR" sz="2100" kern="1200" dirty="0"/>
            <a:t> of </a:t>
          </a:r>
          <a:r>
            <a:rPr lang="tr-TR" sz="2100" kern="1200" dirty="0" err="1"/>
            <a:t>the</a:t>
          </a:r>
          <a:r>
            <a:rPr lang="tr-TR" sz="2100" kern="1200" dirty="0"/>
            <a:t> program is </a:t>
          </a:r>
          <a:r>
            <a:rPr lang="tr-TR" sz="2100" kern="1200" dirty="0" err="1"/>
            <a:t>Turkish</a:t>
          </a:r>
          <a:r>
            <a:rPr lang="tr-TR" sz="2100" kern="1200" dirty="0"/>
            <a:t>.</a:t>
          </a:r>
          <a:endParaRPr lang="en-US" sz="2100" kern="1200" dirty="0"/>
        </a:p>
      </dsp:txBody>
      <dsp:txXfrm>
        <a:off x="7154322" y="308277"/>
        <a:ext cx="3148942" cy="1335915"/>
      </dsp:txXfrm>
    </dsp:sp>
    <dsp:sp modelId="{20B838F9-2EBA-415E-B577-A945758A3D72}">
      <dsp:nvSpPr>
        <dsp:cNvPr id="0" name=""/>
        <dsp:cNvSpPr/>
      </dsp:nvSpPr>
      <dsp:spPr>
        <a:xfrm>
          <a:off x="212335" y="231771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A2906-F401-4271-AF1D-5BC907D5F4F0}">
      <dsp:nvSpPr>
        <dsp:cNvPr id="0" name=""/>
        <dsp:cNvSpPr/>
      </dsp:nvSpPr>
      <dsp:spPr>
        <a:xfrm>
          <a:off x="492877" y="2598258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2A8A1-AEB1-4548-AB9F-9DA2681ABA5F}">
      <dsp:nvSpPr>
        <dsp:cNvPr id="0" name=""/>
        <dsp:cNvSpPr/>
      </dsp:nvSpPr>
      <dsp:spPr>
        <a:xfrm>
          <a:off x="1834517" y="231771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There</a:t>
          </a:r>
          <a:r>
            <a:rPr lang="tr-TR" sz="2100" kern="1200" dirty="0"/>
            <a:t> </a:t>
          </a:r>
          <a:r>
            <a:rPr lang="tr-TR" sz="2100" kern="1200" dirty="0" err="1"/>
            <a:t>are</a:t>
          </a:r>
          <a:r>
            <a:rPr lang="tr-TR" sz="2100" kern="1200" dirty="0"/>
            <a:t> 2 </a:t>
          </a:r>
          <a:r>
            <a:rPr lang="tr-TR" sz="2100" kern="1200" dirty="0" err="1"/>
            <a:t>semesters</a:t>
          </a:r>
          <a:r>
            <a:rPr lang="tr-TR" sz="2100" kern="1200" dirty="0"/>
            <a:t> a </a:t>
          </a:r>
          <a:r>
            <a:rPr lang="tr-TR" sz="2100" kern="1200" dirty="0" err="1"/>
            <a:t>year</a:t>
          </a:r>
          <a:r>
            <a:rPr lang="tr-TR" sz="2100" kern="1200" dirty="0"/>
            <a:t>, 16 </a:t>
          </a:r>
          <a:r>
            <a:rPr lang="tr-TR" sz="2100" kern="1200" dirty="0" err="1"/>
            <a:t>weeks</a:t>
          </a:r>
          <a:r>
            <a:rPr lang="tr-TR" sz="2100" kern="1200" dirty="0"/>
            <a:t> in </a:t>
          </a:r>
          <a:r>
            <a:rPr lang="tr-TR" sz="2100" kern="1200" dirty="0" err="1"/>
            <a:t>each</a:t>
          </a:r>
          <a:r>
            <a:rPr lang="tr-TR" sz="2100" kern="1200" dirty="0"/>
            <a:t> </a:t>
          </a:r>
          <a:r>
            <a:rPr lang="tr-TR" sz="2100" kern="1200" dirty="0" err="1"/>
            <a:t>semester</a:t>
          </a:r>
          <a:r>
            <a:rPr lang="tr-TR" sz="2100" kern="1200" dirty="0"/>
            <a:t>. </a:t>
          </a:r>
          <a:r>
            <a:rPr lang="tr-TR" sz="2100" kern="1200" dirty="0" err="1"/>
            <a:t>There</a:t>
          </a:r>
          <a:r>
            <a:rPr lang="tr-TR" sz="2100" kern="1200" dirty="0"/>
            <a:t> </a:t>
          </a:r>
          <a:r>
            <a:rPr lang="tr-TR" sz="2100" kern="1200" dirty="0" err="1"/>
            <a:t>are</a:t>
          </a:r>
          <a:r>
            <a:rPr lang="tr-TR" sz="2100" kern="1200" dirty="0"/>
            <a:t> a total of 120 ECTS </a:t>
          </a:r>
          <a:r>
            <a:rPr lang="tr-TR" sz="2100" kern="1200" dirty="0" err="1"/>
            <a:t>credits</a:t>
          </a:r>
          <a:r>
            <a:rPr lang="tr-TR" sz="2100" kern="1200" dirty="0"/>
            <a:t>.</a:t>
          </a:r>
          <a:endParaRPr lang="en-US" sz="2100" kern="1200" dirty="0"/>
        </a:p>
      </dsp:txBody>
      <dsp:txXfrm>
        <a:off x="1834517" y="2317716"/>
        <a:ext cx="3148942" cy="1335915"/>
      </dsp:txXfrm>
    </dsp:sp>
    <dsp:sp modelId="{DF3621B5-1DBD-4FAE-94CF-1710188B1A78}">
      <dsp:nvSpPr>
        <dsp:cNvPr id="0" name=""/>
        <dsp:cNvSpPr/>
      </dsp:nvSpPr>
      <dsp:spPr>
        <a:xfrm>
          <a:off x="5532139" y="231771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22A3C-FE42-4BBB-B586-04F7ABA90DBE}">
      <dsp:nvSpPr>
        <dsp:cNvPr id="0" name=""/>
        <dsp:cNvSpPr/>
      </dsp:nvSpPr>
      <dsp:spPr>
        <a:xfrm>
          <a:off x="5812681" y="2598258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8C146-D813-4E57-A231-169D02F7FED4}">
      <dsp:nvSpPr>
        <dsp:cNvPr id="0" name=""/>
        <dsp:cNvSpPr/>
      </dsp:nvSpPr>
      <dsp:spPr>
        <a:xfrm>
          <a:off x="7154322" y="231771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Faculty</a:t>
          </a:r>
          <a:r>
            <a:rPr lang="tr-TR" sz="2100" kern="1200" dirty="0"/>
            <a:t> </a:t>
          </a:r>
          <a:r>
            <a:rPr lang="tr-TR" sz="2100" kern="1200" dirty="0" err="1"/>
            <a:t>members</a:t>
          </a:r>
          <a:r>
            <a:rPr lang="tr-TR" sz="2100" kern="1200" dirty="0"/>
            <a:t> </a:t>
          </a:r>
          <a:r>
            <a:rPr lang="tr-TR" sz="2100" kern="1200" dirty="0" err="1"/>
            <a:t>from</a:t>
          </a:r>
          <a:r>
            <a:rPr lang="tr-TR" sz="2100" kern="1200" dirty="0"/>
            <a:t> </a:t>
          </a:r>
          <a:r>
            <a:rPr lang="tr-TR" sz="2100" kern="1200" dirty="0" err="1"/>
            <a:t>eight</a:t>
          </a:r>
          <a:r>
            <a:rPr lang="tr-TR" sz="2100" kern="1200" dirty="0"/>
            <a:t> </a:t>
          </a:r>
          <a:r>
            <a:rPr lang="tr-TR" sz="2100" kern="1200" dirty="0" err="1"/>
            <a:t>departments</a:t>
          </a:r>
          <a:r>
            <a:rPr lang="tr-TR" sz="2100" kern="1200" dirty="0"/>
            <a:t> </a:t>
          </a:r>
          <a:r>
            <a:rPr lang="tr-TR" sz="2100" kern="1200" dirty="0" err="1"/>
            <a:t>within</a:t>
          </a:r>
          <a:r>
            <a:rPr lang="tr-TR" sz="2100" kern="1200" dirty="0"/>
            <a:t> </a:t>
          </a:r>
          <a:r>
            <a:rPr lang="tr-TR" sz="2100" kern="1200" dirty="0" err="1"/>
            <a:t>the</a:t>
          </a:r>
          <a:r>
            <a:rPr lang="tr-TR" sz="2100" kern="1200" dirty="0"/>
            <a:t> </a:t>
          </a:r>
          <a:r>
            <a:rPr lang="tr-TR" sz="2100" kern="1200" dirty="0" err="1"/>
            <a:t>faculty</a:t>
          </a:r>
          <a:r>
            <a:rPr lang="tr-TR" sz="2100" kern="1200" dirty="0"/>
            <a:t> of </a:t>
          </a:r>
          <a:r>
            <a:rPr lang="tr-TR" sz="2100" kern="1200" dirty="0" err="1"/>
            <a:t>dentistry</a:t>
          </a:r>
          <a:r>
            <a:rPr lang="tr-TR" sz="2100" kern="1200" dirty="0"/>
            <a:t> </a:t>
          </a:r>
          <a:r>
            <a:rPr lang="tr-TR" sz="2100" kern="1200" dirty="0" err="1"/>
            <a:t>provide</a:t>
          </a:r>
          <a:r>
            <a:rPr lang="tr-TR" sz="2100" kern="1200" dirty="0"/>
            <a:t> </a:t>
          </a:r>
          <a:r>
            <a:rPr lang="tr-TR" sz="2100" kern="1200" dirty="0" err="1"/>
            <a:t>training</a:t>
          </a:r>
          <a:r>
            <a:rPr lang="tr-TR" sz="2100" kern="1200" dirty="0"/>
            <a:t> in </a:t>
          </a:r>
          <a:r>
            <a:rPr lang="tr-TR" sz="2100" kern="1200" dirty="0" err="1"/>
            <a:t>this</a:t>
          </a:r>
          <a:r>
            <a:rPr lang="tr-TR" sz="2100" kern="1200"/>
            <a:t> program.</a:t>
          </a:r>
          <a:endParaRPr lang="en-US" sz="2100" kern="1200" dirty="0"/>
        </a:p>
      </dsp:txBody>
      <dsp:txXfrm>
        <a:off x="7154322" y="2317716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95D32-E89E-457E-A2EF-A0BF3AF9424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0F752-D6FF-41DD-B330-BBA2BD8A261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C423C-E501-4B1D-903F-66815A7D636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It</a:t>
          </a:r>
          <a:r>
            <a:rPr lang="tr-TR" sz="2100" kern="1200" dirty="0"/>
            <a:t> is </a:t>
          </a:r>
          <a:r>
            <a:rPr lang="tr-TR" sz="2100" kern="1200" dirty="0" err="1"/>
            <a:t>aimed</a:t>
          </a:r>
          <a:r>
            <a:rPr lang="tr-TR" sz="2100" kern="1200" dirty="0"/>
            <a:t> </a:t>
          </a:r>
          <a:r>
            <a:rPr lang="tr-TR" sz="2100" kern="1200" dirty="0" err="1"/>
            <a:t>to</a:t>
          </a:r>
          <a:r>
            <a:rPr lang="tr-TR" sz="2100" kern="1200" dirty="0"/>
            <a:t> </a:t>
          </a:r>
          <a:r>
            <a:rPr lang="tr-TR" sz="2100" kern="1200" dirty="0" err="1"/>
            <a:t>have</a:t>
          </a:r>
          <a:r>
            <a:rPr lang="tr-TR" sz="2100" kern="1200" dirty="0"/>
            <a:t> </a:t>
          </a:r>
          <a:r>
            <a:rPr lang="tr-TR" sz="2100" kern="1200" dirty="0" err="1"/>
            <a:t>up-to-date</a:t>
          </a:r>
          <a:r>
            <a:rPr lang="tr-TR" sz="2100" kern="1200" dirty="0"/>
            <a:t> </a:t>
          </a:r>
          <a:r>
            <a:rPr lang="tr-TR" sz="2100" kern="1200" dirty="0" err="1"/>
            <a:t>basic</a:t>
          </a:r>
          <a:r>
            <a:rPr lang="tr-TR" sz="2100" kern="1200" dirty="0"/>
            <a:t> </a:t>
          </a:r>
          <a:r>
            <a:rPr lang="tr-TR" sz="2100" kern="1200" dirty="0" err="1"/>
            <a:t>and</a:t>
          </a:r>
          <a:r>
            <a:rPr lang="tr-TR" sz="2100" kern="1200" dirty="0"/>
            <a:t> </a:t>
          </a:r>
          <a:r>
            <a:rPr lang="tr-TR" sz="2100" kern="1200" dirty="0" err="1"/>
            <a:t>clinical</a:t>
          </a:r>
          <a:r>
            <a:rPr lang="tr-TR" sz="2100" kern="1200" dirty="0"/>
            <a:t> </a:t>
          </a:r>
          <a:r>
            <a:rPr lang="tr-TR" sz="2100" kern="1200" dirty="0" err="1"/>
            <a:t>knowledge</a:t>
          </a:r>
          <a:r>
            <a:rPr lang="tr-TR" sz="2100" kern="1200" dirty="0"/>
            <a:t> </a:t>
          </a:r>
          <a:r>
            <a:rPr lang="tr-TR" sz="2100" kern="1200" dirty="0" err="1"/>
            <a:t>about</a:t>
          </a:r>
          <a:r>
            <a:rPr lang="tr-TR" sz="2100" kern="1200" dirty="0"/>
            <a:t> </a:t>
          </a:r>
          <a:r>
            <a:rPr lang="tr-TR" sz="2100" kern="1200" dirty="0" err="1"/>
            <a:t>dental</a:t>
          </a:r>
          <a:r>
            <a:rPr lang="tr-TR" sz="2100" kern="1200" dirty="0"/>
            <a:t> </a:t>
          </a:r>
          <a:r>
            <a:rPr lang="tr-TR" sz="2100" kern="1200" dirty="0" err="1"/>
            <a:t>biomaterials</a:t>
          </a:r>
          <a:r>
            <a:rPr lang="tr-TR" sz="2100" kern="1200" dirty="0"/>
            <a:t> </a:t>
          </a:r>
          <a:r>
            <a:rPr lang="tr-TR" sz="2100" kern="1200" dirty="0" err="1"/>
            <a:t>and</a:t>
          </a:r>
          <a:r>
            <a:rPr lang="tr-TR" sz="2100" kern="1200" dirty="0"/>
            <a:t> </a:t>
          </a:r>
          <a:r>
            <a:rPr lang="tr-TR" sz="2100" kern="1200" dirty="0" err="1"/>
            <a:t>to</a:t>
          </a:r>
          <a:r>
            <a:rPr lang="tr-TR" sz="2100" kern="1200" dirty="0"/>
            <a:t> </a:t>
          </a:r>
          <a:r>
            <a:rPr lang="tr-TR" sz="2100" kern="1200" dirty="0" err="1"/>
            <a:t>produce</a:t>
          </a:r>
          <a:r>
            <a:rPr lang="tr-TR" sz="2100" kern="1200" dirty="0"/>
            <a:t> </a:t>
          </a:r>
          <a:r>
            <a:rPr lang="tr-TR" sz="2100" kern="1200" dirty="0" err="1"/>
            <a:t>and</a:t>
          </a:r>
          <a:r>
            <a:rPr lang="tr-TR" sz="2100" kern="1200" dirty="0"/>
            <a:t> </a:t>
          </a:r>
          <a:r>
            <a:rPr lang="tr-TR" sz="2100" kern="1200" dirty="0" err="1"/>
            <a:t>develop</a:t>
          </a:r>
          <a:r>
            <a:rPr lang="tr-TR" sz="2100" kern="1200" dirty="0"/>
            <a:t> </a:t>
          </a:r>
          <a:r>
            <a:rPr lang="tr-TR" sz="2100" kern="1200" dirty="0" err="1"/>
            <a:t>new</a:t>
          </a:r>
          <a:r>
            <a:rPr lang="tr-TR" sz="2100" kern="1200" dirty="0"/>
            <a:t> </a:t>
          </a:r>
          <a:r>
            <a:rPr lang="tr-TR" sz="2100" kern="1200" dirty="0" err="1"/>
            <a:t>biomaterials</a:t>
          </a:r>
          <a:r>
            <a:rPr lang="tr-TR" sz="2100" kern="1200" dirty="0"/>
            <a:t> in </a:t>
          </a:r>
          <a:r>
            <a:rPr lang="tr-TR" sz="2100" kern="1200" dirty="0" err="1"/>
            <a:t>the</a:t>
          </a:r>
          <a:r>
            <a:rPr lang="tr-TR" sz="2100" kern="1200" dirty="0"/>
            <a:t> </a:t>
          </a:r>
          <a:r>
            <a:rPr lang="tr-TR" sz="2100" kern="1200" dirty="0" err="1"/>
            <a:t>field</a:t>
          </a:r>
          <a:r>
            <a:rPr lang="tr-TR" sz="2100" kern="1200" dirty="0"/>
            <a:t>.</a:t>
          </a:r>
          <a:endParaRPr lang="en-US" sz="2100" kern="1200" dirty="0"/>
        </a:p>
      </dsp:txBody>
      <dsp:txXfrm>
        <a:off x="1435590" y="531"/>
        <a:ext cx="9080009" cy="1242935"/>
      </dsp:txXfrm>
    </dsp:sp>
    <dsp:sp modelId="{385F2A7D-8001-4BDC-8E7F-82A503114D91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11032-1BDC-41B5-9779-0815907D8FF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34073-EEF9-40E1-8549-E0A2F89559F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It</a:t>
          </a:r>
          <a:r>
            <a:rPr lang="tr-TR" sz="2100" kern="1200" dirty="0"/>
            <a:t> is </a:t>
          </a:r>
          <a:r>
            <a:rPr lang="tr-TR" sz="2100" kern="1200" dirty="0" err="1"/>
            <a:t>aimed</a:t>
          </a:r>
          <a:r>
            <a:rPr lang="tr-TR" sz="2100" kern="1200" dirty="0"/>
            <a:t> </a:t>
          </a:r>
          <a:r>
            <a:rPr lang="tr-TR" sz="2100" kern="1200" dirty="0" err="1"/>
            <a:t>to</a:t>
          </a:r>
          <a:r>
            <a:rPr lang="tr-TR" sz="2100" kern="1200" dirty="0"/>
            <a:t> </a:t>
          </a:r>
          <a:r>
            <a:rPr lang="tr-TR" sz="2100" kern="1200" dirty="0" err="1"/>
            <a:t>determine</a:t>
          </a:r>
          <a:r>
            <a:rPr lang="tr-TR" sz="2100" kern="1200" dirty="0"/>
            <a:t> </a:t>
          </a:r>
          <a:r>
            <a:rPr lang="tr-TR" sz="2100" kern="1200" dirty="0" err="1"/>
            <a:t>the</a:t>
          </a:r>
          <a:r>
            <a:rPr lang="tr-TR" sz="2100" kern="1200" dirty="0"/>
            <a:t> </a:t>
          </a:r>
          <a:r>
            <a:rPr lang="tr-TR" sz="2100" kern="1200" dirty="0" err="1"/>
            <a:t>needs</a:t>
          </a:r>
          <a:r>
            <a:rPr lang="tr-TR" sz="2100" kern="1200" dirty="0"/>
            <a:t> of </a:t>
          </a:r>
          <a:r>
            <a:rPr lang="tr-TR" sz="2100" kern="1200" dirty="0" err="1"/>
            <a:t>the</a:t>
          </a:r>
          <a:r>
            <a:rPr lang="tr-TR" sz="2100" kern="1200" dirty="0"/>
            <a:t> </a:t>
          </a:r>
          <a:r>
            <a:rPr lang="tr-TR" sz="2100" kern="1200" dirty="0" err="1"/>
            <a:t>health</a:t>
          </a:r>
          <a:r>
            <a:rPr lang="tr-TR" sz="2100" kern="1200" dirty="0"/>
            <a:t> </a:t>
          </a:r>
          <a:r>
            <a:rPr lang="tr-TR" sz="2100" kern="1200" dirty="0" err="1"/>
            <a:t>sector</a:t>
          </a:r>
          <a:r>
            <a:rPr lang="tr-TR" sz="2100" kern="1200" dirty="0"/>
            <a:t>, </a:t>
          </a:r>
          <a:r>
            <a:rPr lang="tr-TR" sz="2100" kern="1200" dirty="0" err="1"/>
            <a:t>create</a:t>
          </a:r>
          <a:r>
            <a:rPr lang="tr-TR" sz="2100" kern="1200" dirty="0"/>
            <a:t> </a:t>
          </a:r>
          <a:r>
            <a:rPr lang="tr-TR" sz="2100" kern="1200" dirty="0" err="1"/>
            <a:t>new</a:t>
          </a:r>
          <a:r>
            <a:rPr lang="tr-TR" sz="2100" kern="1200" dirty="0"/>
            <a:t> </a:t>
          </a:r>
          <a:r>
            <a:rPr lang="tr-TR" sz="2100" kern="1200" dirty="0" err="1"/>
            <a:t>projects</a:t>
          </a:r>
          <a:r>
            <a:rPr lang="tr-TR" sz="2100" kern="1200" dirty="0"/>
            <a:t> in </a:t>
          </a:r>
          <a:r>
            <a:rPr lang="tr-TR" sz="2100" kern="1200" dirty="0" err="1"/>
            <a:t>line</a:t>
          </a:r>
          <a:r>
            <a:rPr lang="tr-TR" sz="2100" kern="1200" dirty="0"/>
            <a:t> </a:t>
          </a:r>
          <a:r>
            <a:rPr lang="tr-TR" sz="2100" kern="1200" dirty="0" err="1"/>
            <a:t>with</a:t>
          </a:r>
          <a:r>
            <a:rPr lang="tr-TR" sz="2100" kern="1200" dirty="0"/>
            <a:t> </a:t>
          </a:r>
          <a:r>
            <a:rPr lang="tr-TR" sz="2100" kern="1200" dirty="0" err="1"/>
            <a:t>these</a:t>
          </a:r>
          <a:r>
            <a:rPr lang="tr-TR" sz="2100" kern="1200" dirty="0"/>
            <a:t> </a:t>
          </a:r>
          <a:r>
            <a:rPr lang="tr-TR" sz="2100" kern="1200" dirty="0" err="1"/>
            <a:t>deficiencies</a:t>
          </a:r>
          <a:r>
            <a:rPr lang="tr-TR" sz="2100" kern="1200" dirty="0"/>
            <a:t>, </a:t>
          </a:r>
          <a:r>
            <a:rPr lang="tr-TR" sz="2100" kern="1200" dirty="0" err="1"/>
            <a:t>and</a:t>
          </a:r>
          <a:r>
            <a:rPr lang="tr-TR" sz="2100" kern="1200" dirty="0"/>
            <a:t> </a:t>
          </a:r>
          <a:r>
            <a:rPr lang="tr-TR" sz="2100" kern="1200" dirty="0" err="1"/>
            <a:t>conduct</a:t>
          </a:r>
          <a:r>
            <a:rPr lang="tr-TR" sz="2100" kern="1200" dirty="0"/>
            <a:t> </a:t>
          </a:r>
          <a:r>
            <a:rPr lang="tr-TR" sz="2100" kern="1200" dirty="0" err="1"/>
            <a:t>interdisciplinary</a:t>
          </a:r>
          <a:r>
            <a:rPr lang="tr-TR" sz="2100" kern="1200" dirty="0"/>
            <a:t> </a:t>
          </a:r>
          <a:r>
            <a:rPr lang="tr-TR" sz="2100" kern="1200" dirty="0" err="1"/>
            <a:t>research</a:t>
          </a:r>
          <a:r>
            <a:rPr lang="tr-TR" sz="2100" kern="1200" dirty="0"/>
            <a:t> in </a:t>
          </a:r>
          <a:r>
            <a:rPr lang="tr-TR" sz="2100" kern="1200" dirty="0" err="1"/>
            <a:t>national</a:t>
          </a:r>
          <a:r>
            <a:rPr lang="tr-TR" sz="2100" kern="1200" dirty="0"/>
            <a:t>/</a:t>
          </a:r>
          <a:r>
            <a:rPr lang="tr-TR" sz="2100" kern="1200" dirty="0" err="1"/>
            <a:t>international</a:t>
          </a:r>
          <a:r>
            <a:rPr lang="tr-TR" sz="2100" kern="1200" dirty="0"/>
            <a:t> </a:t>
          </a:r>
          <a:r>
            <a:rPr lang="tr-TR" sz="2100" kern="1200" dirty="0" err="1"/>
            <a:t>projects</a:t>
          </a:r>
          <a:r>
            <a:rPr lang="tr-TR" sz="2100" kern="1200" dirty="0"/>
            <a:t>.</a:t>
          </a:r>
          <a:endParaRPr lang="en-US" sz="2100" kern="1200" dirty="0"/>
        </a:p>
      </dsp:txBody>
      <dsp:txXfrm>
        <a:off x="1435590" y="1554201"/>
        <a:ext cx="9080009" cy="1242935"/>
      </dsp:txXfrm>
    </dsp:sp>
    <dsp:sp modelId="{2D592F73-78BA-4FD7-9561-C180F95504B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39CF3-92E9-4986-B998-F045B6D7E26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FF1EB-C47A-47EF-8713-AC5D47C5A98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It</a:t>
          </a:r>
          <a:r>
            <a:rPr lang="tr-TR" sz="2100" kern="1200" dirty="0"/>
            <a:t> is </a:t>
          </a:r>
          <a:r>
            <a:rPr lang="tr-TR" sz="2100" kern="1200" dirty="0" err="1"/>
            <a:t>expected</a:t>
          </a:r>
          <a:r>
            <a:rPr lang="tr-TR" sz="2100" kern="1200" dirty="0"/>
            <a:t> </a:t>
          </a:r>
          <a:r>
            <a:rPr lang="tr-TR" sz="2100" kern="1200" dirty="0" err="1"/>
            <a:t>that</a:t>
          </a:r>
          <a:r>
            <a:rPr lang="tr-TR" sz="2100" kern="1200" dirty="0"/>
            <a:t> </a:t>
          </a:r>
          <a:r>
            <a:rPr lang="tr-TR" sz="2100" kern="1200" dirty="0" err="1"/>
            <a:t>the</a:t>
          </a:r>
          <a:r>
            <a:rPr lang="tr-TR" sz="2100" kern="1200" dirty="0"/>
            <a:t> </a:t>
          </a:r>
          <a:r>
            <a:rPr lang="tr-TR" sz="2100" kern="1200" dirty="0" err="1"/>
            <a:t>student</a:t>
          </a:r>
          <a:r>
            <a:rPr lang="tr-TR" sz="2100" kern="1200" dirty="0"/>
            <a:t> </a:t>
          </a:r>
          <a:r>
            <a:rPr lang="tr-TR" sz="2100" kern="1200" dirty="0" err="1"/>
            <a:t>will</a:t>
          </a:r>
          <a:r>
            <a:rPr lang="tr-TR" sz="2100" kern="1200" dirty="0"/>
            <a:t> </a:t>
          </a:r>
          <a:r>
            <a:rPr lang="tr-TR" sz="2100" kern="1200" dirty="0" err="1"/>
            <a:t>have</a:t>
          </a:r>
          <a:r>
            <a:rPr lang="tr-TR" sz="2100" kern="1200" dirty="0"/>
            <a:t> </a:t>
          </a:r>
          <a:r>
            <a:rPr lang="tr-TR" sz="2100" kern="1200" dirty="0" err="1"/>
            <a:t>theoretical</a:t>
          </a:r>
          <a:r>
            <a:rPr lang="tr-TR" sz="2100" kern="1200" dirty="0"/>
            <a:t>, </a:t>
          </a:r>
          <a:r>
            <a:rPr lang="tr-TR" sz="2100" kern="1200" dirty="0" err="1"/>
            <a:t>practical</a:t>
          </a:r>
          <a:r>
            <a:rPr lang="tr-TR" sz="2100" kern="1200" dirty="0"/>
            <a:t> </a:t>
          </a:r>
          <a:r>
            <a:rPr lang="tr-TR" sz="2100" kern="1200" dirty="0" err="1"/>
            <a:t>and</a:t>
          </a:r>
          <a:r>
            <a:rPr lang="tr-TR" sz="2100" kern="1200" dirty="0"/>
            <a:t> </a:t>
          </a:r>
          <a:r>
            <a:rPr lang="tr-TR" sz="2100" kern="1200" dirty="0" err="1"/>
            <a:t>laboratory</a:t>
          </a:r>
          <a:r>
            <a:rPr lang="tr-TR" sz="2100" kern="1200" dirty="0"/>
            <a:t> </a:t>
          </a:r>
          <a:r>
            <a:rPr lang="tr-TR" sz="2100" kern="1200" dirty="0" err="1"/>
            <a:t>knowledge</a:t>
          </a:r>
          <a:r>
            <a:rPr lang="tr-TR" sz="2100" kern="1200" dirty="0"/>
            <a:t> </a:t>
          </a:r>
          <a:r>
            <a:rPr lang="tr-TR" sz="2100" kern="1200" dirty="0" err="1"/>
            <a:t>and</a:t>
          </a:r>
          <a:r>
            <a:rPr lang="tr-TR" sz="2100" kern="1200" dirty="0"/>
            <a:t> </a:t>
          </a:r>
          <a:r>
            <a:rPr lang="tr-TR" sz="2100" kern="1200" dirty="0" err="1"/>
            <a:t>skills</a:t>
          </a:r>
          <a:r>
            <a:rPr lang="tr-TR" sz="2100" kern="1200" dirty="0"/>
            <a:t> </a:t>
          </a:r>
          <a:r>
            <a:rPr lang="tr-TR" sz="2100" kern="1200" dirty="0" err="1"/>
            <a:t>that</a:t>
          </a:r>
          <a:r>
            <a:rPr lang="tr-TR" sz="2100" kern="1200" dirty="0"/>
            <a:t> </a:t>
          </a:r>
          <a:r>
            <a:rPr lang="tr-TR" sz="2100" kern="1200" dirty="0" err="1"/>
            <a:t>will</a:t>
          </a:r>
          <a:r>
            <a:rPr lang="tr-TR" sz="2100" kern="1200" dirty="0"/>
            <a:t> be </a:t>
          </a:r>
          <a:r>
            <a:rPr lang="tr-TR" sz="2100" kern="1200" dirty="0" err="1"/>
            <a:t>used</a:t>
          </a:r>
          <a:r>
            <a:rPr lang="tr-TR" sz="2100" kern="1200" dirty="0"/>
            <a:t> in </a:t>
          </a:r>
          <a:r>
            <a:rPr lang="tr-TR" sz="2100" kern="1200" dirty="0" err="1"/>
            <a:t>studies</a:t>
          </a:r>
          <a:r>
            <a:rPr lang="tr-TR" sz="2100" kern="1200" dirty="0"/>
            <a:t> on </a:t>
          </a:r>
          <a:r>
            <a:rPr lang="tr-TR" sz="2100" kern="1200" dirty="0" err="1"/>
            <a:t>dental</a:t>
          </a:r>
          <a:r>
            <a:rPr lang="tr-TR" sz="2100" kern="1200" dirty="0"/>
            <a:t> </a:t>
          </a:r>
          <a:r>
            <a:rPr lang="tr-TR" sz="2100" kern="1200" dirty="0" err="1"/>
            <a:t>biomaterials</a:t>
          </a:r>
          <a:r>
            <a:rPr lang="tr-TR" sz="2100" kern="1200" dirty="0"/>
            <a:t>.</a:t>
          </a:r>
          <a:endParaRPr lang="en-US" sz="2100" kern="1200" dirty="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17AC4-8D49-426B-972D-C48CD4F7DA02}">
      <dsp:nvSpPr>
        <dsp:cNvPr id="0" name=""/>
        <dsp:cNvSpPr/>
      </dsp:nvSpPr>
      <dsp:spPr>
        <a:xfrm>
          <a:off x="0" y="689562"/>
          <a:ext cx="10597242" cy="12730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268CC-9B2E-4587-9C54-FFA273780F2B}">
      <dsp:nvSpPr>
        <dsp:cNvPr id="0" name=""/>
        <dsp:cNvSpPr/>
      </dsp:nvSpPr>
      <dsp:spPr>
        <a:xfrm>
          <a:off x="385093" y="975995"/>
          <a:ext cx="700170" cy="7001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9BD18-84F9-47E2-AB22-F5F24DBC6A09}">
      <dsp:nvSpPr>
        <dsp:cNvPr id="0" name=""/>
        <dsp:cNvSpPr/>
      </dsp:nvSpPr>
      <dsp:spPr>
        <a:xfrm>
          <a:off x="1470358" y="689562"/>
          <a:ext cx="9126883" cy="127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0" tIns="134730" rIns="134730" bIns="1347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It</a:t>
          </a:r>
          <a:r>
            <a:rPr lang="tr-TR" sz="1800" kern="1200" dirty="0"/>
            <a:t> is </a:t>
          </a:r>
          <a:r>
            <a:rPr lang="tr-TR" sz="1800" kern="1200" dirty="0" err="1"/>
            <a:t>expected</a:t>
          </a:r>
          <a:r>
            <a:rPr lang="tr-TR" sz="1800" kern="1200" dirty="0"/>
            <a:t> </a:t>
          </a:r>
          <a:r>
            <a:rPr lang="tr-TR" sz="1800" kern="1200" dirty="0" err="1"/>
            <a:t>that</a:t>
          </a:r>
          <a:r>
            <a:rPr lang="tr-TR" sz="1800" kern="1200" dirty="0"/>
            <a:t> </a:t>
          </a:r>
          <a:r>
            <a:rPr lang="tr-TR" sz="1800" kern="1200" dirty="0" err="1"/>
            <a:t>they</a:t>
          </a:r>
          <a:r>
            <a:rPr lang="tr-TR" sz="1800" kern="1200" dirty="0"/>
            <a:t> </a:t>
          </a:r>
          <a:r>
            <a:rPr lang="tr-TR" sz="1800" kern="1200" dirty="0" err="1"/>
            <a:t>will</a:t>
          </a:r>
          <a:r>
            <a:rPr lang="tr-TR" sz="1800" kern="1200" dirty="0"/>
            <a:t> be </a:t>
          </a:r>
          <a:r>
            <a:rPr lang="tr-TR" sz="1800" kern="1200" dirty="0" err="1"/>
            <a:t>able</a:t>
          </a:r>
          <a:r>
            <a:rPr lang="tr-TR" sz="1800" kern="1200" dirty="0"/>
            <a:t> </a:t>
          </a:r>
          <a:r>
            <a:rPr lang="tr-TR" sz="1800" kern="1200" dirty="0" err="1"/>
            <a:t>to</a:t>
          </a:r>
          <a:r>
            <a:rPr lang="tr-TR" sz="1800" kern="1200" dirty="0"/>
            <a:t> </a:t>
          </a:r>
          <a:r>
            <a:rPr lang="tr-TR" sz="1800" kern="1200" dirty="0" err="1"/>
            <a:t>synthesize</a:t>
          </a:r>
          <a:r>
            <a:rPr lang="tr-TR" sz="1800" kern="1200" dirty="0"/>
            <a:t> </a:t>
          </a:r>
          <a:r>
            <a:rPr lang="tr-TR" sz="1800" kern="1200" dirty="0" err="1"/>
            <a:t>knowledge</a:t>
          </a:r>
          <a:r>
            <a:rPr lang="tr-TR" sz="1800" kern="1200" dirty="0"/>
            <a:t> </a:t>
          </a:r>
          <a:r>
            <a:rPr lang="tr-TR" sz="1800" kern="1200" dirty="0" err="1"/>
            <a:t>about</a:t>
          </a:r>
          <a:r>
            <a:rPr lang="tr-TR" sz="1800" kern="1200" dirty="0"/>
            <a:t> </a:t>
          </a:r>
          <a:r>
            <a:rPr lang="tr-TR" sz="1800" kern="1200" dirty="0" err="1"/>
            <a:t>biomaterials</a:t>
          </a:r>
          <a:r>
            <a:rPr lang="tr-TR" sz="1800" kern="1200" dirty="0"/>
            <a:t> </a:t>
          </a:r>
          <a:r>
            <a:rPr lang="tr-TR" sz="1800" kern="1200" dirty="0" err="1"/>
            <a:t>from</a:t>
          </a:r>
          <a:r>
            <a:rPr lang="tr-TR" sz="1800" kern="1200" dirty="0"/>
            <a:t> </a:t>
          </a:r>
          <a:r>
            <a:rPr lang="tr-TR" sz="1800" kern="1200" dirty="0" err="1"/>
            <a:t>different</a:t>
          </a:r>
          <a:r>
            <a:rPr lang="tr-TR" sz="1800" kern="1200" dirty="0"/>
            <a:t> </a:t>
          </a:r>
          <a:r>
            <a:rPr lang="tr-TR" sz="1800" kern="1200" dirty="0" err="1"/>
            <a:t>aspects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adapt</a:t>
          </a:r>
          <a:r>
            <a:rPr lang="tr-TR" sz="1800" kern="1200" dirty="0"/>
            <a:t> </a:t>
          </a:r>
          <a:r>
            <a:rPr lang="tr-TR" sz="1800" kern="1200" dirty="0" err="1"/>
            <a:t>them</a:t>
          </a:r>
          <a:r>
            <a:rPr lang="tr-TR" sz="1800" kern="1200" dirty="0"/>
            <a:t> </a:t>
          </a:r>
          <a:r>
            <a:rPr lang="tr-TR" sz="1800" kern="1200" dirty="0" err="1"/>
            <a:t>to</a:t>
          </a:r>
          <a:r>
            <a:rPr lang="tr-TR" sz="1800" kern="1200" dirty="0"/>
            <a:t> </a:t>
          </a:r>
          <a:r>
            <a:rPr lang="tr-TR" sz="1800" kern="1200" dirty="0" err="1"/>
            <a:t>new</a:t>
          </a:r>
          <a:r>
            <a:rPr lang="tr-TR" sz="1800" kern="1200" dirty="0"/>
            <a:t> </a:t>
          </a:r>
          <a:r>
            <a:rPr lang="tr-TR" sz="1800" kern="1200" dirty="0" err="1"/>
            <a:t>situations</a:t>
          </a:r>
          <a:r>
            <a:rPr lang="tr-TR" sz="1800" kern="1200" dirty="0"/>
            <a:t>,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work</a:t>
          </a:r>
          <a:r>
            <a:rPr lang="tr-TR" sz="1800" kern="1200" dirty="0"/>
            <a:t> in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fields</a:t>
          </a:r>
          <a:r>
            <a:rPr lang="tr-TR" sz="1800" kern="1200" dirty="0"/>
            <a:t> of </a:t>
          </a:r>
          <a:r>
            <a:rPr lang="tr-TR" sz="1800" kern="1200" dirty="0" err="1"/>
            <a:t>tissue</a:t>
          </a:r>
          <a:r>
            <a:rPr lang="tr-TR" sz="1800" kern="1200" dirty="0"/>
            <a:t> </a:t>
          </a:r>
          <a:r>
            <a:rPr lang="tr-TR" sz="1800" kern="1200" dirty="0" err="1"/>
            <a:t>engineering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regenerative</a:t>
          </a:r>
          <a:r>
            <a:rPr lang="tr-TR" sz="1800" kern="1200" dirty="0"/>
            <a:t> </a:t>
          </a:r>
          <a:r>
            <a:rPr lang="tr-TR" sz="1800" kern="1200" dirty="0" err="1"/>
            <a:t>medicine</a:t>
          </a:r>
          <a:r>
            <a:rPr lang="tr-TR" sz="1800" kern="1200" dirty="0"/>
            <a:t>.</a:t>
          </a:r>
          <a:endParaRPr lang="en-US" sz="1800" kern="1200" dirty="0"/>
        </a:p>
      </dsp:txBody>
      <dsp:txXfrm>
        <a:off x="1470358" y="689562"/>
        <a:ext cx="9126883" cy="1273037"/>
      </dsp:txXfrm>
    </dsp:sp>
    <dsp:sp modelId="{711F04C3-68E8-4297-85E9-2437C377A139}">
      <dsp:nvSpPr>
        <dsp:cNvPr id="0" name=""/>
        <dsp:cNvSpPr/>
      </dsp:nvSpPr>
      <dsp:spPr>
        <a:xfrm>
          <a:off x="0" y="2280859"/>
          <a:ext cx="10597242" cy="12730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574E9-F0A2-45D8-B5CC-1D27B10DA81D}">
      <dsp:nvSpPr>
        <dsp:cNvPr id="0" name=""/>
        <dsp:cNvSpPr/>
      </dsp:nvSpPr>
      <dsp:spPr>
        <a:xfrm>
          <a:off x="385093" y="2567292"/>
          <a:ext cx="700170" cy="7001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79A65-9CE9-4DE7-B3E5-0E5428CD2523}">
      <dsp:nvSpPr>
        <dsp:cNvPr id="0" name=""/>
        <dsp:cNvSpPr/>
      </dsp:nvSpPr>
      <dsp:spPr>
        <a:xfrm>
          <a:off x="1470358" y="2280859"/>
          <a:ext cx="9126883" cy="127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0" tIns="134730" rIns="134730" bIns="1347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In</a:t>
          </a:r>
          <a:r>
            <a:rPr lang="tr-TR" sz="1800" kern="1200" dirty="0"/>
            <a:t> </a:t>
          </a:r>
          <a:r>
            <a:rPr lang="tr-TR" sz="1800" kern="1200" dirty="0" err="1"/>
            <a:t>order</a:t>
          </a:r>
          <a:r>
            <a:rPr lang="tr-TR" sz="1800" kern="1200" dirty="0"/>
            <a:t> </a:t>
          </a:r>
          <a:r>
            <a:rPr lang="tr-TR" sz="1800" kern="1200" dirty="0" err="1"/>
            <a:t>to</a:t>
          </a:r>
          <a:r>
            <a:rPr lang="tr-TR" sz="1800" kern="1200" dirty="0"/>
            <a:t> </a:t>
          </a:r>
          <a:r>
            <a:rPr lang="tr-TR" sz="1800" kern="1200" dirty="0" err="1"/>
            <a:t>access</a:t>
          </a:r>
          <a:r>
            <a:rPr lang="tr-TR" sz="1800" kern="1200" dirty="0"/>
            <a:t> </a:t>
          </a:r>
          <a:r>
            <a:rPr lang="tr-TR" sz="1800" kern="1200" dirty="0" err="1"/>
            <a:t>evidence-based</a:t>
          </a:r>
          <a:r>
            <a:rPr lang="tr-TR" sz="1800" kern="1200" dirty="0"/>
            <a:t> </a:t>
          </a:r>
          <a:r>
            <a:rPr lang="tr-TR" sz="1800" kern="1200" dirty="0" err="1"/>
            <a:t>information</a:t>
          </a:r>
          <a:r>
            <a:rPr lang="tr-TR" sz="1800" kern="1200" dirty="0"/>
            <a:t> </a:t>
          </a:r>
          <a:r>
            <a:rPr lang="tr-TR" sz="1800" kern="1200" dirty="0" err="1"/>
            <a:t>for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planning</a:t>
          </a:r>
          <a:r>
            <a:rPr lang="tr-TR" sz="1800" kern="1200" dirty="0"/>
            <a:t> of </a:t>
          </a:r>
          <a:r>
            <a:rPr lang="tr-TR" sz="1800" kern="1200" dirty="0" err="1"/>
            <a:t>scientific</a:t>
          </a:r>
          <a:r>
            <a:rPr lang="tr-TR" sz="1800" kern="1200" dirty="0"/>
            <a:t> </a:t>
          </a:r>
          <a:r>
            <a:rPr lang="tr-TR" sz="1800" kern="1200" dirty="0" err="1"/>
            <a:t>research</a:t>
          </a:r>
          <a:r>
            <a:rPr lang="tr-TR" sz="1800" kern="1200" dirty="0"/>
            <a:t>, </a:t>
          </a:r>
          <a:r>
            <a:rPr lang="tr-TR" sz="1800" kern="1200" dirty="0" err="1"/>
            <a:t>research</a:t>
          </a:r>
          <a:r>
            <a:rPr lang="tr-TR" sz="1800" kern="1200" dirty="0"/>
            <a:t> </a:t>
          </a:r>
          <a:r>
            <a:rPr lang="tr-TR" sz="1800" kern="1200" dirty="0" err="1"/>
            <a:t>techniques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statistical</a:t>
          </a:r>
          <a:r>
            <a:rPr lang="tr-TR" sz="1800" kern="1200" dirty="0"/>
            <a:t> </a:t>
          </a:r>
          <a:r>
            <a:rPr lang="tr-TR" sz="1800" kern="1200" dirty="0" err="1"/>
            <a:t>evaluation</a:t>
          </a:r>
          <a:r>
            <a:rPr lang="tr-TR" sz="1800" kern="1200" dirty="0"/>
            <a:t>,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library</a:t>
          </a:r>
          <a:r>
            <a:rPr lang="tr-TR" sz="1800" kern="1200" dirty="0"/>
            <a:t> </a:t>
          </a:r>
          <a:r>
            <a:rPr lang="tr-TR" sz="1800" kern="1200" dirty="0" err="1"/>
            <a:t>aims</a:t>
          </a:r>
          <a:r>
            <a:rPr lang="tr-TR" sz="1800" kern="1200" dirty="0"/>
            <a:t> </a:t>
          </a:r>
          <a:r>
            <a:rPr lang="tr-TR" sz="1800" kern="1200" dirty="0" err="1"/>
            <a:t>to</a:t>
          </a:r>
          <a:r>
            <a:rPr lang="tr-TR" sz="1800" kern="1200" dirty="0"/>
            <a:t> </a:t>
          </a:r>
          <a:r>
            <a:rPr lang="tr-TR" sz="1800" kern="1200" dirty="0" err="1"/>
            <a:t>develop</a:t>
          </a:r>
          <a:r>
            <a:rPr lang="tr-TR" sz="1800" kern="1200" dirty="0"/>
            <a:t> </a:t>
          </a:r>
          <a:r>
            <a:rPr lang="tr-TR" sz="1800" kern="1200" dirty="0" err="1"/>
            <a:t>need-oriented</a:t>
          </a:r>
          <a:r>
            <a:rPr lang="tr-TR" sz="1800" kern="1200" dirty="0"/>
            <a:t> </a:t>
          </a:r>
          <a:r>
            <a:rPr lang="tr-TR" sz="1800" kern="1200" dirty="0" err="1"/>
            <a:t>projects</a:t>
          </a:r>
          <a:r>
            <a:rPr lang="tr-TR" sz="1800" kern="1200" dirty="0"/>
            <a:t>, </a:t>
          </a:r>
          <a:r>
            <a:rPr lang="tr-TR" sz="1800" kern="1200" dirty="0" err="1"/>
            <a:t>realize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projects</a:t>
          </a:r>
          <a:r>
            <a:rPr lang="tr-TR" sz="1800" kern="1200" dirty="0"/>
            <a:t>, </a:t>
          </a:r>
          <a:r>
            <a:rPr lang="tr-TR" sz="1800" kern="1200" dirty="0" err="1"/>
            <a:t>publish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results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present</a:t>
          </a:r>
          <a:r>
            <a:rPr lang="tr-TR" sz="1800" kern="1200" dirty="0"/>
            <a:t> </a:t>
          </a:r>
          <a:r>
            <a:rPr lang="tr-TR" sz="1800" kern="1200" dirty="0" err="1"/>
            <a:t>them</a:t>
          </a:r>
          <a:r>
            <a:rPr lang="tr-TR" sz="1800" kern="1200" dirty="0"/>
            <a:t> at </a:t>
          </a:r>
          <a:r>
            <a:rPr lang="tr-TR" sz="1800" kern="1200" dirty="0" err="1"/>
            <a:t>scientific</a:t>
          </a:r>
          <a:r>
            <a:rPr lang="tr-TR" sz="1800" kern="1200" dirty="0"/>
            <a:t> </a:t>
          </a:r>
          <a:r>
            <a:rPr lang="tr-TR" sz="1800" kern="1200" dirty="0" err="1"/>
            <a:t>events</a:t>
          </a:r>
          <a:r>
            <a:rPr lang="tr-TR" sz="1800" kern="1200" dirty="0"/>
            <a:t>, </a:t>
          </a:r>
          <a:r>
            <a:rPr lang="tr-TR" sz="1800" kern="1200" dirty="0" err="1"/>
            <a:t>by</a:t>
          </a:r>
          <a:r>
            <a:rPr lang="tr-TR" sz="1800" kern="1200" dirty="0"/>
            <a:t> </a:t>
          </a:r>
          <a:r>
            <a:rPr lang="tr-TR" sz="1800" kern="1200" dirty="0" err="1"/>
            <a:t>using</a:t>
          </a:r>
          <a:r>
            <a:rPr lang="tr-TR" sz="1800" kern="1200" dirty="0"/>
            <a:t> e-</a:t>
          </a:r>
          <a:r>
            <a:rPr lang="tr-TR" sz="1800" kern="1200" dirty="0" err="1"/>
            <a:t>resources</a:t>
          </a:r>
          <a:r>
            <a:rPr lang="tr-TR" sz="1800" kern="1200" dirty="0"/>
            <a:t>.</a:t>
          </a:r>
          <a:endParaRPr lang="en-US" sz="1800" kern="1200" dirty="0"/>
        </a:p>
      </dsp:txBody>
      <dsp:txXfrm>
        <a:off x="1470358" y="2280859"/>
        <a:ext cx="9126883" cy="127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01515D-887A-989C-82BC-4B5DDBBC5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480A48-B1BF-50F8-28D7-F93AA211C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899100-74F7-8DC3-1E46-0C98A732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2497F9-80ED-661D-1657-11502FC7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A33AF5-2CD5-03D1-C6FC-17E890B8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47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53D41D-8143-576F-E7C4-3BAB51F9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4AB47E9-54F2-12B5-16F9-D5B46DF00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6C8793-AA2C-44FE-FFB9-6826C83A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779E71-6F0A-28A6-C743-7C1CDDBF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5C1B18-CD19-E224-7197-2A5BB1FF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30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FDD82D0-7996-B5E6-DD9A-E3C91FC04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F5FDD6-0003-3757-3695-BCEABC7EA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E3185D-D36E-650E-F5FE-65E29DD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38BA91-F992-DDED-D894-B92585A3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F99311-B068-FD1E-70FD-B661FF64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27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6D9811-A77A-ECEB-4AD3-3A589656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1EF9F-8EA2-6FE5-6113-A363CCF4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3E2436-6135-91B0-94B2-E21FA880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404E90-1002-A813-A598-92A1D08A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CF02EF-8FB0-6639-4B8E-4738CB26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9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B08372-8873-FEF3-A1B0-A6967E3E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35D650-C0F9-06A9-E138-A00A1E3B5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751125-48C6-A406-D7E9-DF4BF8FC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45B080-C592-018F-435E-52CE307D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6243E2-A394-7B42-CEE3-D364A095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49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2CE7E8-2ED6-C728-259A-A930A9A6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77FF42-C262-ECE4-D46E-73753128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37CF47-99B5-3136-665D-27EB55DB7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E5EF63-451F-C8EE-9A6D-564DAB85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71E019-2B0A-3FC5-8769-3550BBF6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A115F97-0C5B-1BC4-C8A4-F926F3BD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56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6D0C75-7984-E023-F2CE-016A177E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531B15-9EB7-C1FA-E5AC-EB4AF7B89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8228E5-EDAF-83A8-14C2-A4EC7EF08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28ADCDC-6DE3-3394-1D6A-CDD544949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FFB29B2-FB9D-FF62-9344-D251D9E93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1C4FC5B-7C9B-1665-FEAE-CBE36706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236E915-B287-1350-9769-DA92F816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B3D6214-F825-11A4-4B1C-1EC6240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91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CDC033-1EFE-C7F0-C506-033AE938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8FB2759-640D-C86D-9886-B6695219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ED3C44-06C7-53EC-62D0-823B52B7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1B21350-7652-522D-9BFE-C0325BAE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93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08A6412-D142-D25E-8246-75772816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B92C7A5-5BDB-1374-7040-D52F2B6B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5D2CC20-1AC1-BB25-EBEC-BB614E60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72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26FFB6-B393-14FB-1B58-75079959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012AB5-4932-D2C3-9D1C-6BA478D8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5048022-C47A-D994-A515-253B9A1BE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5CBD36-DD33-7F37-F4FD-718694B3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948ADE-F1DB-1841-837B-539AD5A8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ADBBEF-9FE9-1CC4-B73E-903CDB8E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51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C61AE3-2A13-742B-BECB-C4B78CFE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C4652E3-BB62-7140-0509-E3E676C12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CF40E4-D486-5AD1-46AE-CFACEACD1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88F0EE-B4F4-A7D5-62FC-7272C23C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3C57AC-73C9-4B9C-81F3-ED350AA2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A54FED-8A58-451C-DA29-A64CDE05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ED6C1F4-47AD-D507-1633-ABFFF61F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288DEB-3B69-AA15-BDC4-38DC73BBC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3BCE20-51DC-9F42-754D-58B4A7573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B3E8-6F93-E646-B8D2-84857FD57126}" type="datetimeFigureOut">
              <a:rPr lang="tr-TR" smtClean="0"/>
              <a:t>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B4DD5E-FA46-96CF-4006-204E6D0DB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84EAC3-6B91-3989-A429-6D4FC63AA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119D-62F5-184E-8F45-18D52B30FE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64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2BEABBB-121B-9E9D-C98D-9DEEC5AA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338" y="1190121"/>
            <a:ext cx="1582737" cy="158273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5C03355-93C1-0F20-1F4F-A99BB3B9A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288" y="2025109"/>
            <a:ext cx="8644050" cy="343690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br>
              <a:rPr lang="tr-TR" sz="2000" b="1" spc="3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br>
              <a:rPr lang="tr-TR" sz="2000" b="1" spc="3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</a:br>
            <a:br>
              <a:rPr lang="tr-TR" sz="2000" b="1" spc="300" dirty="0">
                <a:solidFill>
                  <a:srgbClr val="000000"/>
                </a:solidFill>
                <a:effectLst/>
              </a:rPr>
            </a:br>
            <a:r>
              <a:rPr lang="tr-TR" sz="2000" b="1" spc="300" dirty="0">
                <a:solidFill>
                  <a:srgbClr val="000000"/>
                </a:solidFill>
                <a:effectLst/>
              </a:rPr>
              <a:t>Dokuz Eylül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University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,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Institute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 of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Health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Sciences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,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Department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 of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Dental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Biomaterials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, </a:t>
            </a:r>
            <a:r>
              <a:rPr lang="tr-TR" sz="2000" b="1" spc="300" dirty="0" err="1">
                <a:solidFill>
                  <a:srgbClr val="000000"/>
                </a:solidFill>
                <a:effectLst/>
              </a:rPr>
              <a:t>Master's</a:t>
            </a:r>
            <a:r>
              <a:rPr lang="tr-TR" sz="2000" b="1" spc="300" dirty="0">
                <a:solidFill>
                  <a:srgbClr val="000000"/>
                </a:solidFill>
                <a:effectLst/>
              </a:rPr>
              <a:t> Program</a:t>
            </a:r>
            <a:br>
              <a:rPr lang="tr-TR" sz="2200" dirty="0">
                <a:solidFill>
                  <a:srgbClr val="000000"/>
                </a:solidFill>
                <a:effectLst/>
              </a:rPr>
            </a:b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3E5311-72B5-0680-3260-A9D4A5CB9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1190121"/>
            <a:ext cx="1679575" cy="16699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DDF04BB-221E-C4EE-F1F3-A74FE0184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B52E6F-42C5-98C4-5329-2168A99E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47" y="1104908"/>
            <a:ext cx="10515600" cy="1325563"/>
          </a:xfrm>
        </p:spPr>
        <p:txBody>
          <a:bodyPr/>
          <a:lstStyle/>
          <a:p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foundation</a:t>
            </a:r>
            <a:endParaRPr lang="tr-TR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7F905-B6F2-C87E-6420-C1E760BE5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73" y="2467209"/>
            <a:ext cx="10797947" cy="2501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Dental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biomaterials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master's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program;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is a program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belonging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multidisciplinary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department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of Dokuz Eylül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University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Health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Sciences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Institute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admitted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its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first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spring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semester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2021-2022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7EDA22-8853-C1A4-4CDD-973CC29D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427"/>
            <a:ext cx="12192000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80239E-36F4-B48B-394F-D89CA115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258924"/>
            <a:ext cx="10515600" cy="1325563"/>
          </a:xfrm>
        </p:spPr>
        <p:txBody>
          <a:bodyPr/>
          <a:lstStyle/>
          <a:p>
            <a:r>
              <a:rPr lang="tr-T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 Content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0F624CF7-2226-B192-24F2-308283DFE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243680"/>
              </p:ext>
            </p:extLst>
          </p:nvPr>
        </p:nvGraphicFramePr>
        <p:xfrm>
          <a:off x="489857" y="2584487"/>
          <a:ext cx="10515600" cy="396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414E0F82-8CAC-1B9E-A59B-CE927A7AE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D82135F-93F0-A478-B60F-CD29CC37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1" y="1497144"/>
            <a:ext cx="3981854" cy="2216513"/>
          </a:xfrm>
        </p:spPr>
        <p:txBody>
          <a:bodyPr>
            <a:normAutofit/>
          </a:bodyPr>
          <a:lstStyle/>
          <a:p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Admission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Registration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>
                <a:ea typeface="Helvetica Neue" panose="02000503000000020004" pitchFamily="2" charset="0"/>
                <a:cs typeface="Helvetica Neue" panose="02000503000000020004" pitchFamily="2" charset="0"/>
              </a:rPr>
              <a:t>Conditions</a:t>
            </a:r>
            <a:endParaRPr lang="tr-TR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E5EB19-EDD6-3373-E955-368D02D5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1278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DB69DB-6D2D-DBEB-DBDB-385A0853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14" y="3013096"/>
            <a:ext cx="6561995" cy="2674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Dental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Biomaterials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program;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dentistry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faculty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diploma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accepted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required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at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least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55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points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from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relevant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branch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Numerical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) of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Personnel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Graduate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Education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Entrance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Examination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(ALES) (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validity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period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is 5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years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who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admitted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program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expected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know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sufficient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English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able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follow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write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publications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language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requirement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determined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institute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also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be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taken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into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8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account</a:t>
            </a:r>
            <a:r>
              <a:rPr lang="tr-TR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24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807C88-47F6-102D-F8F7-8DFFA1DD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1" y="1315779"/>
            <a:ext cx="3981854" cy="2216513"/>
          </a:xfrm>
        </p:spPr>
        <p:txBody>
          <a:bodyPr>
            <a:normAutofit/>
          </a:bodyPr>
          <a:lstStyle/>
          <a:p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Admission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Registration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Conditions</a:t>
            </a:r>
            <a:endParaRPr lang="tr-TR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8C4711A-82AE-CAFB-E8C7-99A45ACB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0" cy="128016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37B92F-55EB-168A-E028-788D6FCF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2682240"/>
            <a:ext cx="6355081" cy="30665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ALES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requirement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is not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required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dentistry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specialty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graduates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'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applications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master's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20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degree</a:t>
            </a:r>
            <a:r>
              <a:rPr lang="tr-TR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 program. </a:t>
            </a:r>
          </a:p>
          <a:p>
            <a:r>
              <a:rPr lang="tr-TR" sz="2000" dirty="0"/>
              <a:t>Final </a:t>
            </a:r>
            <a:r>
              <a:rPr lang="tr-TR" sz="2000" dirty="0" err="1"/>
              <a:t>acceptance</a:t>
            </a:r>
            <a:r>
              <a:rPr lang="tr-TR" sz="2000" dirty="0"/>
              <a:t> </a:t>
            </a:r>
            <a:r>
              <a:rPr lang="tr-TR" sz="2000" dirty="0" err="1"/>
              <a:t>depends</a:t>
            </a:r>
            <a:r>
              <a:rPr lang="tr-TR" sz="2000" dirty="0"/>
              <a:t> 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evaluation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relevant</a:t>
            </a:r>
            <a:r>
              <a:rPr lang="tr-TR" sz="2000" dirty="0"/>
              <a:t> </a:t>
            </a:r>
            <a:r>
              <a:rPr lang="tr-TR" sz="2000" dirty="0" err="1"/>
              <a:t>academic</a:t>
            </a:r>
            <a:r>
              <a:rPr lang="tr-TR" sz="2000" dirty="0"/>
              <a:t> </a:t>
            </a:r>
            <a:r>
              <a:rPr lang="tr-TR" sz="2000" dirty="0" err="1"/>
              <a:t>unit</a:t>
            </a:r>
            <a:r>
              <a:rPr lang="tr-TR" sz="2000" dirty="0"/>
              <a:t> </a:t>
            </a:r>
            <a:r>
              <a:rPr lang="tr-TR" sz="2000" dirty="0" err="1"/>
              <a:t>commission</a:t>
            </a:r>
            <a:r>
              <a:rPr lang="tr-TR" sz="2000" dirty="0"/>
              <a:t>. </a:t>
            </a:r>
            <a:r>
              <a:rPr lang="tr-TR" sz="2000" dirty="0" err="1"/>
              <a:t>Admission</a:t>
            </a:r>
            <a:r>
              <a:rPr lang="tr-TR" sz="2000" dirty="0"/>
              <a:t> </a:t>
            </a:r>
            <a:r>
              <a:rPr lang="tr-TR" sz="2000" dirty="0" err="1"/>
              <a:t>conditions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international</a:t>
            </a:r>
            <a:r>
              <a:rPr lang="tr-TR" sz="2000" dirty="0"/>
              <a:t> </a:t>
            </a:r>
            <a:r>
              <a:rPr lang="tr-TR" sz="2000" dirty="0" err="1"/>
              <a:t>students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decided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Institute</a:t>
            </a:r>
            <a:r>
              <a:rPr lang="tr-TR" sz="2000" dirty="0"/>
              <a:t> Board of Directors.</a:t>
            </a:r>
          </a:p>
        </p:txBody>
      </p:sp>
    </p:spTree>
    <p:extLst>
      <p:ext uri="{BB962C8B-B14F-4D97-AF65-F5344CB8AC3E}">
        <p14:creationId xmlns:p14="http://schemas.microsoft.com/office/powerpoint/2010/main" val="87940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08B531-17E8-C32B-67D2-7165EC1D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1190121"/>
            <a:ext cx="10515600" cy="1325563"/>
          </a:xfrm>
        </p:spPr>
        <p:txBody>
          <a:bodyPr/>
          <a:lstStyle/>
          <a:p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Purpose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Gains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Program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15D527DD-21DB-6E8A-E23D-C79CA2594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66770"/>
              </p:ext>
            </p:extLst>
          </p:nvPr>
        </p:nvGraphicFramePr>
        <p:xfrm>
          <a:off x="359229" y="246171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8227B9A0-2F04-FAAE-62FC-64F0AA20F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F67762-4697-4D19-BA19-6971B0EB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1214210"/>
            <a:ext cx="10515600" cy="1325563"/>
          </a:xfrm>
        </p:spPr>
        <p:txBody>
          <a:bodyPr/>
          <a:lstStyle/>
          <a:p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Purpose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Gains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Program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1B60A12F-A93D-2595-C49B-9EBDD78A9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33346"/>
              </p:ext>
            </p:extLst>
          </p:nvPr>
        </p:nvGraphicFramePr>
        <p:xfrm>
          <a:off x="560614" y="2329132"/>
          <a:ext cx="10597242" cy="424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A49F8AA7-F4B9-FF89-6109-91BAC7C66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0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410003F-84CB-1005-B378-0ED8C991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1" y="1361498"/>
            <a:ext cx="3981854" cy="2216513"/>
          </a:xfrm>
        </p:spPr>
        <p:txBody>
          <a:bodyPr>
            <a:normAutofit/>
          </a:bodyPr>
          <a:lstStyle/>
          <a:p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Graduation</a:t>
            </a:r>
            <a:r>
              <a:rPr lang="tr-TR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Requirements</a:t>
            </a:r>
            <a:endParaRPr lang="tr-TR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10D56BB-0FC3-130A-B82C-9EE3AE34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22959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B329C4-6CD9-A224-4F65-4626731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896" y="2574274"/>
            <a:ext cx="6670905" cy="3640257"/>
          </a:xfrm>
        </p:spPr>
        <p:txBody>
          <a:bodyPr>
            <a:normAutofit/>
          </a:bodyPr>
          <a:lstStyle/>
          <a:p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Evaluation of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courses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is done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using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two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midterm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exams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a final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exam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written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assignments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presentations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seminars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projects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minimum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requirement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success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is 75/100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points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Master's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Program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Thesis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;</a:t>
            </a:r>
          </a:p>
          <a:p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courses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(at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least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54 ECTS)</a:t>
            </a:r>
          </a:p>
          <a:p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seminar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(2 ECTS)</a:t>
            </a:r>
          </a:p>
          <a:p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consists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field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study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(4 ECTS)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thesis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(60 ECTS)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credits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A total of 120 ECTS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credits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required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Students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must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a GPA of at </a:t>
            </a:r>
            <a:r>
              <a:rPr lang="tr-TR" sz="1600" dirty="0" err="1">
                <a:ea typeface="Helvetica Neue" panose="02000503000000020004" pitchFamily="2" charset="0"/>
                <a:cs typeface="Helvetica Neue" panose="02000503000000020004" pitchFamily="2" charset="0"/>
              </a:rPr>
              <a:t>least</a:t>
            </a:r>
            <a:r>
              <a:rPr lang="tr-TR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2.50/4.00.</a:t>
            </a:r>
          </a:p>
        </p:txBody>
      </p:sp>
    </p:spTree>
    <p:extLst>
      <p:ext uri="{BB962C8B-B14F-4D97-AF65-F5344CB8AC3E}">
        <p14:creationId xmlns:p14="http://schemas.microsoft.com/office/powerpoint/2010/main" val="114012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531</Words>
  <Application>Microsoft Macintosh PowerPoint</Application>
  <PresentationFormat>Geniş ekran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Office Teması</vt:lpstr>
      <vt:lpstr>   Dokuz Eylül University, Institute of Health Sciences, Department of Dental Biomaterials, Master's Program </vt:lpstr>
      <vt:lpstr>Year of foundation</vt:lpstr>
      <vt:lpstr>Program Content</vt:lpstr>
      <vt:lpstr>Admission and Registration Conditions</vt:lpstr>
      <vt:lpstr>Admission and Registration Conditions</vt:lpstr>
      <vt:lpstr>Purpose and Gains of the Program</vt:lpstr>
      <vt:lpstr>Purpose and Gains of the Program</vt:lpstr>
      <vt:lpstr>Graduation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Dokuz Eylül Üniversitesi Sağlık Bilimleri Enstitüsü Dental Biyomalzemeler Yüksek Lisans Programı </dc:title>
  <dc:creator>busrabaskak@gmail.com</dc:creator>
  <cp:lastModifiedBy>busrabaskak@gmail.com</cp:lastModifiedBy>
  <cp:revision>9</cp:revision>
  <dcterms:created xsi:type="dcterms:W3CDTF">2024-01-03T17:30:42Z</dcterms:created>
  <dcterms:modified xsi:type="dcterms:W3CDTF">2024-01-04T18:51:19Z</dcterms:modified>
</cp:coreProperties>
</file>