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56" r:id="rId2"/>
    <p:sldId id="257" r:id="rId3"/>
    <p:sldId id="258" r:id="rId4"/>
    <p:sldId id="288" r:id="rId5"/>
    <p:sldId id="286" r:id="rId6"/>
    <p:sldId id="285" r:id="rId7"/>
    <p:sldId id="259" r:id="rId8"/>
    <p:sldId id="287"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C057CB-4B07-4F96-B1A8-845E702E900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E4539247-5814-4F31-B296-3D6A5CFAFD31}">
      <dgm:prSet phldrT="[Metin]"/>
      <dgm:spPr/>
      <dgm:t>
        <a:bodyPr/>
        <a:lstStyle/>
        <a:p>
          <a:r>
            <a:rPr lang="tr-TR" dirty="0" smtClean="0"/>
            <a:t>Hareket ve Antrenman Bilimi Yüksek Lisans Programı</a:t>
          </a:r>
          <a:endParaRPr lang="tr-TR" dirty="0"/>
        </a:p>
      </dgm:t>
    </dgm:pt>
    <dgm:pt modelId="{6716E887-E019-4116-8E52-21A9D8E83AFE}" type="parTrans" cxnId="{2EA58235-F6C3-4896-A273-4D97B0B664F9}">
      <dgm:prSet/>
      <dgm:spPr/>
      <dgm:t>
        <a:bodyPr/>
        <a:lstStyle/>
        <a:p>
          <a:endParaRPr lang="tr-TR"/>
        </a:p>
      </dgm:t>
    </dgm:pt>
    <dgm:pt modelId="{0518052E-3B6D-4E89-B745-8048E8E30FEE}" type="sibTrans" cxnId="{2EA58235-F6C3-4896-A273-4D97B0B664F9}">
      <dgm:prSet/>
      <dgm:spPr/>
      <dgm:t>
        <a:bodyPr/>
        <a:lstStyle/>
        <a:p>
          <a:endParaRPr lang="tr-TR"/>
        </a:p>
      </dgm:t>
    </dgm:pt>
    <dgm:pt modelId="{49C6DD21-74A4-464C-A408-029F291F7ADF}" type="asst">
      <dgm:prSet phldrT="[Metin]"/>
      <dgm:spPr/>
      <dgm:t>
        <a:bodyPr/>
        <a:lstStyle/>
        <a:p>
          <a:r>
            <a:rPr lang="tr-TR" dirty="0" smtClean="0"/>
            <a:t>Ders Dönemi</a:t>
          </a:r>
          <a:endParaRPr lang="tr-TR" dirty="0"/>
        </a:p>
      </dgm:t>
    </dgm:pt>
    <dgm:pt modelId="{56194936-DEEE-4C5A-AE5A-5FEFD90BE6EB}" type="parTrans" cxnId="{C443FD5B-593D-42C9-B4C8-66CD9FA70259}">
      <dgm:prSet/>
      <dgm:spPr/>
      <dgm:t>
        <a:bodyPr/>
        <a:lstStyle/>
        <a:p>
          <a:endParaRPr lang="tr-TR"/>
        </a:p>
      </dgm:t>
    </dgm:pt>
    <dgm:pt modelId="{9B91D3F1-3F79-4AE6-BEF7-073CCDD91658}" type="sibTrans" cxnId="{C443FD5B-593D-42C9-B4C8-66CD9FA70259}">
      <dgm:prSet/>
      <dgm:spPr/>
      <dgm:t>
        <a:bodyPr/>
        <a:lstStyle/>
        <a:p>
          <a:endParaRPr lang="tr-TR"/>
        </a:p>
      </dgm:t>
    </dgm:pt>
    <dgm:pt modelId="{8C51310B-AB05-4E15-A5B0-A35D003189E3}" type="asst">
      <dgm:prSet phldrT="[Metin]"/>
      <dgm:spPr/>
      <dgm:t>
        <a:bodyPr/>
        <a:lstStyle/>
        <a:p>
          <a:r>
            <a:rPr lang="tr-TR" dirty="0" smtClean="0"/>
            <a:t>Tez Dönemi</a:t>
          </a:r>
          <a:endParaRPr lang="tr-TR" dirty="0"/>
        </a:p>
      </dgm:t>
    </dgm:pt>
    <dgm:pt modelId="{3B7C1AC7-6147-4C1F-B9FB-3FBC54919CB8}" type="parTrans" cxnId="{10A35711-B50A-486A-85E7-675BEF56C119}">
      <dgm:prSet/>
      <dgm:spPr/>
      <dgm:t>
        <a:bodyPr/>
        <a:lstStyle/>
        <a:p>
          <a:endParaRPr lang="tr-TR"/>
        </a:p>
      </dgm:t>
    </dgm:pt>
    <dgm:pt modelId="{6BAE681B-C4C7-43A0-9069-653ADDF4A3DE}" type="sibTrans" cxnId="{10A35711-B50A-486A-85E7-675BEF56C119}">
      <dgm:prSet/>
      <dgm:spPr/>
      <dgm:t>
        <a:bodyPr/>
        <a:lstStyle/>
        <a:p>
          <a:endParaRPr lang="tr-TR"/>
        </a:p>
      </dgm:t>
    </dgm:pt>
    <dgm:pt modelId="{6C4A46B0-B3BF-4619-A369-C8673710178F}" type="asst">
      <dgm:prSet phldrT="[Metin]"/>
      <dgm:spPr>
        <a:solidFill>
          <a:schemeClr val="bg1"/>
        </a:solidFill>
        <a:ln>
          <a:solidFill>
            <a:schemeClr val="accent1"/>
          </a:solidFill>
        </a:ln>
      </dgm:spPr>
      <dgm:t>
        <a:bodyPr/>
        <a:lstStyle/>
        <a:p>
          <a:r>
            <a:rPr lang="tr-TR" dirty="0" smtClean="0">
              <a:solidFill>
                <a:schemeClr val="tx1"/>
              </a:solidFill>
            </a:rPr>
            <a:t>Dersler</a:t>
          </a:r>
        </a:p>
        <a:p>
          <a:r>
            <a:rPr lang="tr-TR" dirty="0" smtClean="0">
              <a:solidFill>
                <a:schemeClr val="tx1"/>
              </a:solidFill>
            </a:rPr>
            <a:t>54 AKTS</a:t>
          </a:r>
          <a:endParaRPr lang="tr-TR" dirty="0">
            <a:solidFill>
              <a:schemeClr val="tx1"/>
            </a:solidFill>
          </a:endParaRPr>
        </a:p>
      </dgm:t>
    </dgm:pt>
    <dgm:pt modelId="{F0BD41B7-31F3-4691-912C-C8522F82F527}" type="parTrans" cxnId="{A532D81D-57B0-4133-B45B-779CBB26BAE2}">
      <dgm:prSet/>
      <dgm:spPr/>
      <dgm:t>
        <a:bodyPr/>
        <a:lstStyle/>
        <a:p>
          <a:endParaRPr lang="tr-TR"/>
        </a:p>
      </dgm:t>
    </dgm:pt>
    <dgm:pt modelId="{B8BC4AE0-5A1E-49A3-BADB-EFAB637B1F14}" type="sibTrans" cxnId="{A532D81D-57B0-4133-B45B-779CBB26BAE2}">
      <dgm:prSet/>
      <dgm:spPr/>
      <dgm:t>
        <a:bodyPr/>
        <a:lstStyle/>
        <a:p>
          <a:endParaRPr lang="tr-TR"/>
        </a:p>
      </dgm:t>
    </dgm:pt>
    <dgm:pt modelId="{52A80CAA-E914-4D6F-9ACD-120D052BE439}" type="asst">
      <dgm:prSet phldrT="[Metin]"/>
      <dgm:spPr>
        <a:solidFill>
          <a:schemeClr val="bg1"/>
        </a:solidFill>
        <a:ln>
          <a:solidFill>
            <a:schemeClr val="accent1"/>
          </a:solidFill>
        </a:ln>
      </dgm:spPr>
      <dgm:t>
        <a:bodyPr/>
        <a:lstStyle/>
        <a:p>
          <a:r>
            <a:rPr lang="tr-TR" dirty="0" smtClean="0">
              <a:solidFill>
                <a:schemeClr val="tx1"/>
              </a:solidFill>
            </a:rPr>
            <a:t>Tez çalışması</a:t>
          </a:r>
        </a:p>
        <a:p>
          <a:r>
            <a:rPr lang="tr-TR" dirty="0" smtClean="0">
              <a:solidFill>
                <a:schemeClr val="tx1"/>
              </a:solidFill>
            </a:rPr>
            <a:t>60 AKTS</a:t>
          </a:r>
          <a:endParaRPr lang="tr-TR" dirty="0">
            <a:solidFill>
              <a:schemeClr val="tx1"/>
            </a:solidFill>
          </a:endParaRPr>
        </a:p>
      </dgm:t>
    </dgm:pt>
    <dgm:pt modelId="{FE0CD3B1-07C6-4D8E-AE91-FA86760A5FC9}" type="parTrans" cxnId="{36EAC651-06C9-4E0C-97CE-8C3C4AEE1779}">
      <dgm:prSet/>
      <dgm:spPr/>
      <dgm:t>
        <a:bodyPr/>
        <a:lstStyle/>
        <a:p>
          <a:endParaRPr lang="tr-TR"/>
        </a:p>
      </dgm:t>
    </dgm:pt>
    <dgm:pt modelId="{1E2CE8A9-48FE-4800-86E0-618355115D58}" type="sibTrans" cxnId="{36EAC651-06C9-4E0C-97CE-8C3C4AEE1779}">
      <dgm:prSet/>
      <dgm:spPr/>
      <dgm:t>
        <a:bodyPr/>
        <a:lstStyle/>
        <a:p>
          <a:endParaRPr lang="tr-TR"/>
        </a:p>
      </dgm:t>
    </dgm:pt>
    <dgm:pt modelId="{A02C3B05-A189-48EC-A265-CCA63CDE17E1}" type="asst">
      <dgm:prSet phldrT="[Metin]"/>
      <dgm:spPr>
        <a:solidFill>
          <a:schemeClr val="bg1"/>
        </a:solidFill>
        <a:ln>
          <a:solidFill>
            <a:schemeClr val="accent1"/>
          </a:solidFill>
        </a:ln>
      </dgm:spPr>
      <dgm:t>
        <a:bodyPr/>
        <a:lstStyle/>
        <a:p>
          <a:r>
            <a:rPr lang="tr-TR" dirty="0" smtClean="0">
              <a:solidFill>
                <a:schemeClr val="tx1"/>
              </a:solidFill>
            </a:rPr>
            <a:t>Uzmanlık alanı</a:t>
          </a:r>
        </a:p>
        <a:p>
          <a:r>
            <a:rPr lang="tr-TR" dirty="0" smtClean="0">
              <a:solidFill>
                <a:schemeClr val="tx1"/>
              </a:solidFill>
            </a:rPr>
            <a:t>4 AKTS</a:t>
          </a:r>
          <a:endParaRPr lang="tr-TR" dirty="0">
            <a:solidFill>
              <a:schemeClr val="tx1"/>
            </a:solidFill>
          </a:endParaRPr>
        </a:p>
      </dgm:t>
    </dgm:pt>
    <dgm:pt modelId="{14B4ADC3-3A47-4A3D-A25F-8C4071A7336C}" type="parTrans" cxnId="{F2967EBE-BB06-4D23-9DD1-C494AE026456}">
      <dgm:prSet/>
      <dgm:spPr/>
      <dgm:t>
        <a:bodyPr/>
        <a:lstStyle/>
        <a:p>
          <a:endParaRPr lang="tr-TR"/>
        </a:p>
      </dgm:t>
    </dgm:pt>
    <dgm:pt modelId="{66D7B559-91A4-4208-BF99-C4DE74201FE0}" type="sibTrans" cxnId="{F2967EBE-BB06-4D23-9DD1-C494AE026456}">
      <dgm:prSet/>
      <dgm:spPr/>
      <dgm:t>
        <a:bodyPr/>
        <a:lstStyle/>
        <a:p>
          <a:endParaRPr lang="tr-TR"/>
        </a:p>
      </dgm:t>
    </dgm:pt>
    <dgm:pt modelId="{6DDA5EFA-2675-4BD9-8C78-631067E375C1}" type="asst">
      <dgm:prSet phldrT="[Metin]"/>
      <dgm:spPr>
        <a:solidFill>
          <a:schemeClr val="bg1"/>
        </a:solidFill>
        <a:ln>
          <a:solidFill>
            <a:schemeClr val="accent1"/>
          </a:solidFill>
        </a:ln>
      </dgm:spPr>
      <dgm:t>
        <a:bodyPr/>
        <a:lstStyle/>
        <a:p>
          <a:r>
            <a:rPr lang="tr-TR" dirty="0" smtClean="0">
              <a:solidFill>
                <a:schemeClr val="tx1"/>
              </a:solidFill>
            </a:rPr>
            <a:t>Seminer </a:t>
          </a:r>
        </a:p>
        <a:p>
          <a:r>
            <a:rPr lang="tr-TR" dirty="0" smtClean="0">
              <a:solidFill>
                <a:schemeClr val="tx1"/>
              </a:solidFill>
            </a:rPr>
            <a:t>2 AKTS</a:t>
          </a:r>
          <a:endParaRPr lang="tr-TR" dirty="0">
            <a:solidFill>
              <a:schemeClr val="tx1"/>
            </a:solidFill>
          </a:endParaRPr>
        </a:p>
      </dgm:t>
    </dgm:pt>
    <dgm:pt modelId="{FAB10E26-4550-4008-919E-7E03E2C969B3}" type="parTrans" cxnId="{EA8D89FD-3F96-49A4-8190-F324B0AB437F}">
      <dgm:prSet/>
      <dgm:spPr/>
      <dgm:t>
        <a:bodyPr/>
        <a:lstStyle/>
        <a:p>
          <a:endParaRPr lang="tr-TR"/>
        </a:p>
      </dgm:t>
    </dgm:pt>
    <dgm:pt modelId="{5DD2B345-EBA4-4027-9999-80856838674E}" type="sibTrans" cxnId="{EA8D89FD-3F96-49A4-8190-F324B0AB437F}">
      <dgm:prSet/>
      <dgm:spPr/>
      <dgm:t>
        <a:bodyPr/>
        <a:lstStyle/>
        <a:p>
          <a:endParaRPr lang="tr-TR"/>
        </a:p>
      </dgm:t>
    </dgm:pt>
    <dgm:pt modelId="{13DE63AD-00B0-4B41-A81E-A23ED8632AFD}" type="pres">
      <dgm:prSet presAssocID="{AFC057CB-4B07-4F96-B1A8-845E702E9007}" presName="hierChild1" presStyleCnt="0">
        <dgm:presLayoutVars>
          <dgm:orgChart val="1"/>
          <dgm:chPref val="1"/>
          <dgm:dir/>
          <dgm:animOne val="branch"/>
          <dgm:animLvl val="lvl"/>
          <dgm:resizeHandles/>
        </dgm:presLayoutVars>
      </dgm:prSet>
      <dgm:spPr/>
      <dgm:t>
        <a:bodyPr/>
        <a:lstStyle/>
        <a:p>
          <a:endParaRPr lang="tr-TR"/>
        </a:p>
      </dgm:t>
    </dgm:pt>
    <dgm:pt modelId="{E31B1ED7-0616-4C96-A3A6-D6E84982A5FE}" type="pres">
      <dgm:prSet presAssocID="{E4539247-5814-4F31-B296-3D6A5CFAFD31}" presName="hierRoot1" presStyleCnt="0">
        <dgm:presLayoutVars>
          <dgm:hierBranch val="init"/>
        </dgm:presLayoutVars>
      </dgm:prSet>
      <dgm:spPr/>
    </dgm:pt>
    <dgm:pt modelId="{0F3CD303-A220-4E19-A36C-D61FAC2A32E2}" type="pres">
      <dgm:prSet presAssocID="{E4539247-5814-4F31-B296-3D6A5CFAFD31}" presName="rootComposite1" presStyleCnt="0"/>
      <dgm:spPr/>
    </dgm:pt>
    <dgm:pt modelId="{C72E1013-042C-4906-8D81-A280CFFCD988}" type="pres">
      <dgm:prSet presAssocID="{E4539247-5814-4F31-B296-3D6A5CFAFD31}" presName="rootText1" presStyleLbl="node0" presStyleIdx="0" presStyleCnt="1" custLinFactNeighborX="-33085" custLinFactNeighborY="-33636">
        <dgm:presLayoutVars>
          <dgm:chPref val="3"/>
        </dgm:presLayoutVars>
      </dgm:prSet>
      <dgm:spPr/>
      <dgm:t>
        <a:bodyPr/>
        <a:lstStyle/>
        <a:p>
          <a:endParaRPr lang="tr-TR"/>
        </a:p>
      </dgm:t>
    </dgm:pt>
    <dgm:pt modelId="{E821ADB4-B57C-430B-ACFC-9F3F89230157}" type="pres">
      <dgm:prSet presAssocID="{E4539247-5814-4F31-B296-3D6A5CFAFD31}" presName="rootConnector1" presStyleLbl="node1" presStyleIdx="0" presStyleCnt="0"/>
      <dgm:spPr/>
      <dgm:t>
        <a:bodyPr/>
        <a:lstStyle/>
        <a:p>
          <a:endParaRPr lang="tr-TR"/>
        </a:p>
      </dgm:t>
    </dgm:pt>
    <dgm:pt modelId="{1F0FEEC7-1A7A-4729-90C4-EA1795FA243A}" type="pres">
      <dgm:prSet presAssocID="{E4539247-5814-4F31-B296-3D6A5CFAFD31}" presName="hierChild2" presStyleCnt="0"/>
      <dgm:spPr/>
    </dgm:pt>
    <dgm:pt modelId="{20C10F02-A481-404C-86A9-7944D7E724F3}" type="pres">
      <dgm:prSet presAssocID="{E4539247-5814-4F31-B296-3D6A5CFAFD31}" presName="hierChild3" presStyleCnt="0"/>
      <dgm:spPr/>
    </dgm:pt>
    <dgm:pt modelId="{D1DFE2E3-385A-4D98-BBA9-4CA5C9D32B33}" type="pres">
      <dgm:prSet presAssocID="{56194936-DEEE-4C5A-AE5A-5FEFD90BE6EB}" presName="Name111" presStyleLbl="parChTrans1D2" presStyleIdx="0" presStyleCnt="2"/>
      <dgm:spPr/>
      <dgm:t>
        <a:bodyPr/>
        <a:lstStyle/>
        <a:p>
          <a:endParaRPr lang="tr-TR"/>
        </a:p>
      </dgm:t>
    </dgm:pt>
    <dgm:pt modelId="{F3D6E992-AA76-475B-A6A5-2D041FC2B6B5}" type="pres">
      <dgm:prSet presAssocID="{49C6DD21-74A4-464C-A408-029F291F7ADF}" presName="hierRoot3" presStyleCnt="0">
        <dgm:presLayoutVars>
          <dgm:hierBranch val="init"/>
        </dgm:presLayoutVars>
      </dgm:prSet>
      <dgm:spPr/>
    </dgm:pt>
    <dgm:pt modelId="{8D2789C4-6871-4BAE-A323-AA5ED0CA1530}" type="pres">
      <dgm:prSet presAssocID="{49C6DD21-74A4-464C-A408-029F291F7ADF}" presName="rootComposite3" presStyleCnt="0"/>
      <dgm:spPr/>
    </dgm:pt>
    <dgm:pt modelId="{F652028C-382B-457F-B5CA-1C45D7B26458}" type="pres">
      <dgm:prSet presAssocID="{49C6DD21-74A4-464C-A408-029F291F7ADF}" presName="rootText3" presStyleLbl="asst1" presStyleIdx="0" presStyleCnt="6" custLinFactNeighborX="-14118" custLinFactNeighborY="-38302">
        <dgm:presLayoutVars>
          <dgm:chPref val="3"/>
        </dgm:presLayoutVars>
      </dgm:prSet>
      <dgm:spPr/>
      <dgm:t>
        <a:bodyPr/>
        <a:lstStyle/>
        <a:p>
          <a:endParaRPr lang="tr-TR"/>
        </a:p>
      </dgm:t>
    </dgm:pt>
    <dgm:pt modelId="{C7CF36D9-DE85-44F7-A086-82E8056030EE}" type="pres">
      <dgm:prSet presAssocID="{49C6DD21-74A4-464C-A408-029F291F7ADF}" presName="rootConnector3" presStyleLbl="asst1" presStyleIdx="0" presStyleCnt="6"/>
      <dgm:spPr/>
      <dgm:t>
        <a:bodyPr/>
        <a:lstStyle/>
        <a:p>
          <a:endParaRPr lang="tr-TR"/>
        </a:p>
      </dgm:t>
    </dgm:pt>
    <dgm:pt modelId="{A67B00D5-EBA2-441E-BAFF-A7EEDF29FB16}" type="pres">
      <dgm:prSet presAssocID="{49C6DD21-74A4-464C-A408-029F291F7ADF}" presName="hierChild6" presStyleCnt="0"/>
      <dgm:spPr/>
    </dgm:pt>
    <dgm:pt modelId="{936B0ACE-3FAA-41A9-A735-E0888B0CD6D5}" type="pres">
      <dgm:prSet presAssocID="{49C6DD21-74A4-464C-A408-029F291F7ADF}" presName="hierChild7" presStyleCnt="0"/>
      <dgm:spPr/>
    </dgm:pt>
    <dgm:pt modelId="{5C513AA6-BF23-43DA-9B00-5D196E40E2E8}" type="pres">
      <dgm:prSet presAssocID="{F0BD41B7-31F3-4691-912C-C8522F82F527}" presName="Name111" presStyleLbl="parChTrans1D3" presStyleIdx="0" presStyleCnt="4"/>
      <dgm:spPr/>
      <dgm:t>
        <a:bodyPr/>
        <a:lstStyle/>
        <a:p>
          <a:endParaRPr lang="tr-TR"/>
        </a:p>
      </dgm:t>
    </dgm:pt>
    <dgm:pt modelId="{E9592159-0825-4F14-B3D8-33810216F7AE}" type="pres">
      <dgm:prSet presAssocID="{6C4A46B0-B3BF-4619-A369-C8673710178F}" presName="hierRoot3" presStyleCnt="0">
        <dgm:presLayoutVars>
          <dgm:hierBranch val="init"/>
        </dgm:presLayoutVars>
      </dgm:prSet>
      <dgm:spPr/>
    </dgm:pt>
    <dgm:pt modelId="{BC2791DF-1D3C-448E-82A3-44A870C9A49D}" type="pres">
      <dgm:prSet presAssocID="{6C4A46B0-B3BF-4619-A369-C8673710178F}" presName="rootComposite3" presStyleCnt="0"/>
      <dgm:spPr/>
    </dgm:pt>
    <dgm:pt modelId="{F5A3DA7C-8542-4E38-A552-3A253FF83B6B}" type="pres">
      <dgm:prSet presAssocID="{6C4A46B0-B3BF-4619-A369-C8673710178F}" presName="rootText3" presStyleLbl="asst1" presStyleIdx="1" presStyleCnt="6" custLinFactX="34280" custLinFactNeighborX="100000" custLinFactNeighborY="-63104">
        <dgm:presLayoutVars>
          <dgm:chPref val="3"/>
        </dgm:presLayoutVars>
      </dgm:prSet>
      <dgm:spPr/>
      <dgm:t>
        <a:bodyPr/>
        <a:lstStyle/>
        <a:p>
          <a:endParaRPr lang="tr-TR"/>
        </a:p>
      </dgm:t>
    </dgm:pt>
    <dgm:pt modelId="{6B199F13-371B-44F8-BC21-FD858615D976}" type="pres">
      <dgm:prSet presAssocID="{6C4A46B0-B3BF-4619-A369-C8673710178F}" presName="rootConnector3" presStyleLbl="asst1" presStyleIdx="1" presStyleCnt="6"/>
      <dgm:spPr/>
      <dgm:t>
        <a:bodyPr/>
        <a:lstStyle/>
        <a:p>
          <a:endParaRPr lang="tr-TR"/>
        </a:p>
      </dgm:t>
    </dgm:pt>
    <dgm:pt modelId="{47643D02-9F3D-4023-8DB9-69346805E2AB}" type="pres">
      <dgm:prSet presAssocID="{6C4A46B0-B3BF-4619-A369-C8673710178F}" presName="hierChild6" presStyleCnt="0"/>
      <dgm:spPr/>
    </dgm:pt>
    <dgm:pt modelId="{4551A70C-8C45-46C1-8307-6DE48C5EACD4}" type="pres">
      <dgm:prSet presAssocID="{6C4A46B0-B3BF-4619-A369-C8673710178F}" presName="hierChild7" presStyleCnt="0"/>
      <dgm:spPr/>
    </dgm:pt>
    <dgm:pt modelId="{C398B9D9-9C19-47FF-A20B-85580CCE442F}" type="pres">
      <dgm:prSet presAssocID="{14B4ADC3-3A47-4A3D-A25F-8C4071A7336C}" presName="Name111" presStyleLbl="parChTrans1D3" presStyleIdx="1" presStyleCnt="4"/>
      <dgm:spPr/>
      <dgm:t>
        <a:bodyPr/>
        <a:lstStyle/>
        <a:p>
          <a:endParaRPr lang="tr-TR"/>
        </a:p>
      </dgm:t>
    </dgm:pt>
    <dgm:pt modelId="{B878391D-AE97-48C8-8006-CBA271EC0229}" type="pres">
      <dgm:prSet presAssocID="{A02C3B05-A189-48EC-A265-CCA63CDE17E1}" presName="hierRoot3" presStyleCnt="0">
        <dgm:presLayoutVars>
          <dgm:hierBranch val="init"/>
        </dgm:presLayoutVars>
      </dgm:prSet>
      <dgm:spPr/>
    </dgm:pt>
    <dgm:pt modelId="{CAF1FDC1-5D67-49FB-85AA-24A972A7349E}" type="pres">
      <dgm:prSet presAssocID="{A02C3B05-A189-48EC-A265-CCA63CDE17E1}" presName="rootComposite3" presStyleCnt="0"/>
      <dgm:spPr/>
    </dgm:pt>
    <dgm:pt modelId="{DF5221E1-23A6-41A4-B994-96F7BA5D1EE6}" type="pres">
      <dgm:prSet presAssocID="{A02C3B05-A189-48EC-A265-CCA63CDE17E1}" presName="rootText3" presStyleLbl="asst1" presStyleIdx="2" presStyleCnt="6" custLinFactX="-49960" custLinFactNeighborX="-100000" custLinFactNeighborY="-63104">
        <dgm:presLayoutVars>
          <dgm:chPref val="3"/>
        </dgm:presLayoutVars>
      </dgm:prSet>
      <dgm:spPr/>
      <dgm:t>
        <a:bodyPr/>
        <a:lstStyle/>
        <a:p>
          <a:endParaRPr lang="tr-TR"/>
        </a:p>
      </dgm:t>
    </dgm:pt>
    <dgm:pt modelId="{67956541-4F32-4954-B6ED-B27D65008CCF}" type="pres">
      <dgm:prSet presAssocID="{A02C3B05-A189-48EC-A265-CCA63CDE17E1}" presName="rootConnector3" presStyleLbl="asst1" presStyleIdx="2" presStyleCnt="6"/>
      <dgm:spPr/>
      <dgm:t>
        <a:bodyPr/>
        <a:lstStyle/>
        <a:p>
          <a:endParaRPr lang="tr-TR"/>
        </a:p>
      </dgm:t>
    </dgm:pt>
    <dgm:pt modelId="{E8ECD54E-B674-4B1B-A00F-3ACD5C9461B8}" type="pres">
      <dgm:prSet presAssocID="{A02C3B05-A189-48EC-A265-CCA63CDE17E1}" presName="hierChild6" presStyleCnt="0"/>
      <dgm:spPr/>
    </dgm:pt>
    <dgm:pt modelId="{9055D8AD-770B-4376-8781-BA6815151269}" type="pres">
      <dgm:prSet presAssocID="{A02C3B05-A189-48EC-A265-CCA63CDE17E1}" presName="hierChild7" presStyleCnt="0"/>
      <dgm:spPr/>
    </dgm:pt>
    <dgm:pt modelId="{2A0D814C-6FA7-43AF-B5E0-1AE417D4275C}" type="pres">
      <dgm:prSet presAssocID="{FAB10E26-4550-4008-919E-7E03E2C969B3}" presName="Name111" presStyleLbl="parChTrans1D3" presStyleIdx="2" presStyleCnt="4"/>
      <dgm:spPr/>
      <dgm:t>
        <a:bodyPr/>
        <a:lstStyle/>
        <a:p>
          <a:endParaRPr lang="tr-TR"/>
        </a:p>
      </dgm:t>
    </dgm:pt>
    <dgm:pt modelId="{616D3257-82A3-4A77-8507-2B368234476A}" type="pres">
      <dgm:prSet presAssocID="{6DDA5EFA-2675-4BD9-8C78-631067E375C1}" presName="hierRoot3" presStyleCnt="0">
        <dgm:presLayoutVars>
          <dgm:hierBranch val="init"/>
        </dgm:presLayoutVars>
      </dgm:prSet>
      <dgm:spPr/>
    </dgm:pt>
    <dgm:pt modelId="{9C9E4828-6ED4-4A7A-B721-3372F2969989}" type="pres">
      <dgm:prSet presAssocID="{6DDA5EFA-2675-4BD9-8C78-631067E375C1}" presName="rootComposite3" presStyleCnt="0"/>
      <dgm:spPr/>
    </dgm:pt>
    <dgm:pt modelId="{956ECC0B-85F3-4228-BE4C-98E894D9E9B5}" type="pres">
      <dgm:prSet presAssocID="{6DDA5EFA-2675-4BD9-8C78-631067E375C1}" presName="rootText3" presStyleLbl="asst1" presStyleIdx="3" presStyleCnt="6" custLinFactNeighborX="-3846" custLinFactNeighborY="-79535">
        <dgm:presLayoutVars>
          <dgm:chPref val="3"/>
        </dgm:presLayoutVars>
      </dgm:prSet>
      <dgm:spPr/>
      <dgm:t>
        <a:bodyPr/>
        <a:lstStyle/>
        <a:p>
          <a:endParaRPr lang="tr-TR"/>
        </a:p>
      </dgm:t>
    </dgm:pt>
    <dgm:pt modelId="{95F0B58C-96F9-4182-BBA3-709968EDF265}" type="pres">
      <dgm:prSet presAssocID="{6DDA5EFA-2675-4BD9-8C78-631067E375C1}" presName="rootConnector3" presStyleLbl="asst1" presStyleIdx="3" presStyleCnt="6"/>
      <dgm:spPr/>
      <dgm:t>
        <a:bodyPr/>
        <a:lstStyle/>
        <a:p>
          <a:endParaRPr lang="tr-TR"/>
        </a:p>
      </dgm:t>
    </dgm:pt>
    <dgm:pt modelId="{BBF80A07-446F-474A-AD87-2186848594CE}" type="pres">
      <dgm:prSet presAssocID="{6DDA5EFA-2675-4BD9-8C78-631067E375C1}" presName="hierChild6" presStyleCnt="0"/>
      <dgm:spPr/>
    </dgm:pt>
    <dgm:pt modelId="{02904276-7DBD-42D1-8F84-8572EB8FD8CE}" type="pres">
      <dgm:prSet presAssocID="{6DDA5EFA-2675-4BD9-8C78-631067E375C1}" presName="hierChild7" presStyleCnt="0"/>
      <dgm:spPr/>
    </dgm:pt>
    <dgm:pt modelId="{E05388EA-0E02-4957-825D-E298196CC1D8}" type="pres">
      <dgm:prSet presAssocID="{3B7C1AC7-6147-4C1F-B9FB-3FBC54919CB8}" presName="Name111" presStyleLbl="parChTrans1D2" presStyleIdx="1" presStyleCnt="2"/>
      <dgm:spPr/>
      <dgm:t>
        <a:bodyPr/>
        <a:lstStyle/>
        <a:p>
          <a:endParaRPr lang="tr-TR"/>
        </a:p>
      </dgm:t>
    </dgm:pt>
    <dgm:pt modelId="{F1EFDA85-F19E-4EA3-8687-0BCD4724BFC9}" type="pres">
      <dgm:prSet presAssocID="{8C51310B-AB05-4E15-A5B0-A35D003189E3}" presName="hierRoot3" presStyleCnt="0">
        <dgm:presLayoutVars>
          <dgm:hierBranch val="init"/>
        </dgm:presLayoutVars>
      </dgm:prSet>
      <dgm:spPr/>
    </dgm:pt>
    <dgm:pt modelId="{03D94E27-0D4E-4554-8290-BE8A23B56B1A}" type="pres">
      <dgm:prSet presAssocID="{8C51310B-AB05-4E15-A5B0-A35D003189E3}" presName="rootComposite3" presStyleCnt="0"/>
      <dgm:spPr/>
    </dgm:pt>
    <dgm:pt modelId="{F2236312-9881-4F33-AB08-A4CB034706A0}" type="pres">
      <dgm:prSet presAssocID="{8C51310B-AB05-4E15-A5B0-A35D003189E3}" presName="rootText3" presStyleLbl="asst1" presStyleIdx="4" presStyleCnt="6" custLinFactNeighborX="-30094" custLinFactNeighborY="-38302">
        <dgm:presLayoutVars>
          <dgm:chPref val="3"/>
        </dgm:presLayoutVars>
      </dgm:prSet>
      <dgm:spPr/>
      <dgm:t>
        <a:bodyPr/>
        <a:lstStyle/>
        <a:p>
          <a:endParaRPr lang="tr-TR"/>
        </a:p>
      </dgm:t>
    </dgm:pt>
    <dgm:pt modelId="{D628CC3B-5539-49E4-A070-26635A943C3A}" type="pres">
      <dgm:prSet presAssocID="{8C51310B-AB05-4E15-A5B0-A35D003189E3}" presName="rootConnector3" presStyleLbl="asst1" presStyleIdx="4" presStyleCnt="6"/>
      <dgm:spPr/>
      <dgm:t>
        <a:bodyPr/>
        <a:lstStyle/>
        <a:p>
          <a:endParaRPr lang="tr-TR"/>
        </a:p>
      </dgm:t>
    </dgm:pt>
    <dgm:pt modelId="{C5A3C532-93F9-4EFF-89D2-258E4A4B9C03}" type="pres">
      <dgm:prSet presAssocID="{8C51310B-AB05-4E15-A5B0-A35D003189E3}" presName="hierChild6" presStyleCnt="0"/>
      <dgm:spPr/>
    </dgm:pt>
    <dgm:pt modelId="{85A581FA-7F55-401D-9B60-6B0B5A515827}" type="pres">
      <dgm:prSet presAssocID="{8C51310B-AB05-4E15-A5B0-A35D003189E3}" presName="hierChild7" presStyleCnt="0"/>
      <dgm:spPr/>
    </dgm:pt>
    <dgm:pt modelId="{421F7208-85D2-49C3-AA66-B3E0294E6767}" type="pres">
      <dgm:prSet presAssocID="{FE0CD3B1-07C6-4D8E-AE91-FA86760A5FC9}" presName="Name111" presStyleLbl="parChTrans1D3" presStyleIdx="3" presStyleCnt="4"/>
      <dgm:spPr/>
      <dgm:t>
        <a:bodyPr/>
        <a:lstStyle/>
        <a:p>
          <a:endParaRPr lang="tr-TR"/>
        </a:p>
      </dgm:t>
    </dgm:pt>
    <dgm:pt modelId="{6F739A74-24EF-48F5-955E-530060A60728}" type="pres">
      <dgm:prSet presAssocID="{52A80CAA-E914-4D6F-9ACD-120D052BE439}" presName="hierRoot3" presStyleCnt="0">
        <dgm:presLayoutVars>
          <dgm:hierBranch val="init"/>
        </dgm:presLayoutVars>
      </dgm:prSet>
      <dgm:spPr/>
    </dgm:pt>
    <dgm:pt modelId="{51231F9F-A90E-4D39-966F-FD1DCF18DA2C}" type="pres">
      <dgm:prSet presAssocID="{52A80CAA-E914-4D6F-9ACD-120D052BE439}" presName="rootComposite3" presStyleCnt="0"/>
      <dgm:spPr/>
    </dgm:pt>
    <dgm:pt modelId="{9DBDA592-C90C-48B0-AB17-B322D9EAB1F3}" type="pres">
      <dgm:prSet presAssocID="{52A80CAA-E914-4D6F-9ACD-120D052BE439}" presName="rootText3" presStyleLbl="asst1" presStyleIdx="5" presStyleCnt="6" custLinFactNeighborX="30406" custLinFactNeighborY="-54733">
        <dgm:presLayoutVars>
          <dgm:chPref val="3"/>
        </dgm:presLayoutVars>
      </dgm:prSet>
      <dgm:spPr/>
      <dgm:t>
        <a:bodyPr/>
        <a:lstStyle/>
        <a:p>
          <a:endParaRPr lang="tr-TR"/>
        </a:p>
      </dgm:t>
    </dgm:pt>
    <dgm:pt modelId="{B568857C-F083-4704-B429-E09A95552003}" type="pres">
      <dgm:prSet presAssocID="{52A80CAA-E914-4D6F-9ACD-120D052BE439}" presName="rootConnector3" presStyleLbl="asst1" presStyleIdx="5" presStyleCnt="6"/>
      <dgm:spPr/>
      <dgm:t>
        <a:bodyPr/>
        <a:lstStyle/>
        <a:p>
          <a:endParaRPr lang="tr-TR"/>
        </a:p>
      </dgm:t>
    </dgm:pt>
    <dgm:pt modelId="{477ABDC8-00A4-4DEB-BEBC-E3323235DA9D}" type="pres">
      <dgm:prSet presAssocID="{52A80CAA-E914-4D6F-9ACD-120D052BE439}" presName="hierChild6" presStyleCnt="0"/>
      <dgm:spPr/>
    </dgm:pt>
    <dgm:pt modelId="{842FA89F-550A-42D0-9252-ADA292A96A81}" type="pres">
      <dgm:prSet presAssocID="{52A80CAA-E914-4D6F-9ACD-120D052BE439}" presName="hierChild7" presStyleCnt="0"/>
      <dgm:spPr/>
    </dgm:pt>
  </dgm:ptLst>
  <dgm:cxnLst>
    <dgm:cxn modelId="{87588D2D-1BC2-44CB-A8F1-15AF23F958C6}" type="presOf" srcId="{3B7C1AC7-6147-4C1F-B9FB-3FBC54919CB8}" destId="{E05388EA-0E02-4957-825D-E298196CC1D8}" srcOrd="0" destOrd="0" presId="urn:microsoft.com/office/officeart/2005/8/layout/orgChart1"/>
    <dgm:cxn modelId="{10A35711-B50A-486A-85E7-675BEF56C119}" srcId="{E4539247-5814-4F31-B296-3D6A5CFAFD31}" destId="{8C51310B-AB05-4E15-A5B0-A35D003189E3}" srcOrd="1" destOrd="0" parTransId="{3B7C1AC7-6147-4C1F-B9FB-3FBC54919CB8}" sibTransId="{6BAE681B-C4C7-43A0-9069-653ADDF4A3DE}"/>
    <dgm:cxn modelId="{7CF14853-2E5A-471E-8971-72CABA4C4397}" type="presOf" srcId="{8C51310B-AB05-4E15-A5B0-A35D003189E3}" destId="{F2236312-9881-4F33-AB08-A4CB034706A0}" srcOrd="0" destOrd="0" presId="urn:microsoft.com/office/officeart/2005/8/layout/orgChart1"/>
    <dgm:cxn modelId="{CEC8849B-B169-433D-A245-C1F7F97F2DA8}" type="presOf" srcId="{E4539247-5814-4F31-B296-3D6A5CFAFD31}" destId="{E821ADB4-B57C-430B-ACFC-9F3F89230157}" srcOrd="1" destOrd="0" presId="urn:microsoft.com/office/officeart/2005/8/layout/orgChart1"/>
    <dgm:cxn modelId="{A532D81D-57B0-4133-B45B-779CBB26BAE2}" srcId="{49C6DD21-74A4-464C-A408-029F291F7ADF}" destId="{6C4A46B0-B3BF-4619-A369-C8673710178F}" srcOrd="0" destOrd="0" parTransId="{F0BD41B7-31F3-4691-912C-C8522F82F527}" sibTransId="{B8BC4AE0-5A1E-49A3-BADB-EFAB637B1F14}"/>
    <dgm:cxn modelId="{933373C4-01E5-4980-AE98-AEFCA83A2CD8}" type="presOf" srcId="{A02C3B05-A189-48EC-A265-CCA63CDE17E1}" destId="{67956541-4F32-4954-B6ED-B27D65008CCF}" srcOrd="1" destOrd="0" presId="urn:microsoft.com/office/officeart/2005/8/layout/orgChart1"/>
    <dgm:cxn modelId="{09FEED08-6E20-4BCE-A53D-054810DF87EC}" type="presOf" srcId="{6C4A46B0-B3BF-4619-A369-C8673710178F}" destId="{F5A3DA7C-8542-4E38-A552-3A253FF83B6B}" srcOrd="0" destOrd="0" presId="urn:microsoft.com/office/officeart/2005/8/layout/orgChart1"/>
    <dgm:cxn modelId="{59F8DEDA-66A3-459E-BEB5-E299E24F57D0}" type="presOf" srcId="{AFC057CB-4B07-4F96-B1A8-845E702E9007}" destId="{13DE63AD-00B0-4B41-A81E-A23ED8632AFD}" srcOrd="0" destOrd="0" presId="urn:microsoft.com/office/officeart/2005/8/layout/orgChart1"/>
    <dgm:cxn modelId="{4D88DA6A-914F-48B6-AD83-AB38372CBC05}" type="presOf" srcId="{FAB10E26-4550-4008-919E-7E03E2C969B3}" destId="{2A0D814C-6FA7-43AF-B5E0-1AE417D4275C}" srcOrd="0" destOrd="0" presId="urn:microsoft.com/office/officeart/2005/8/layout/orgChart1"/>
    <dgm:cxn modelId="{C443FD5B-593D-42C9-B4C8-66CD9FA70259}" srcId="{E4539247-5814-4F31-B296-3D6A5CFAFD31}" destId="{49C6DD21-74A4-464C-A408-029F291F7ADF}" srcOrd="0" destOrd="0" parTransId="{56194936-DEEE-4C5A-AE5A-5FEFD90BE6EB}" sibTransId="{9B91D3F1-3F79-4AE6-BEF7-073CCDD91658}"/>
    <dgm:cxn modelId="{36EAC651-06C9-4E0C-97CE-8C3C4AEE1779}" srcId="{8C51310B-AB05-4E15-A5B0-A35D003189E3}" destId="{52A80CAA-E914-4D6F-9ACD-120D052BE439}" srcOrd="0" destOrd="0" parTransId="{FE0CD3B1-07C6-4D8E-AE91-FA86760A5FC9}" sibTransId="{1E2CE8A9-48FE-4800-86E0-618355115D58}"/>
    <dgm:cxn modelId="{FA7BF39D-1042-485D-A8AA-00BB709F8FD0}" type="presOf" srcId="{52A80CAA-E914-4D6F-9ACD-120D052BE439}" destId="{9DBDA592-C90C-48B0-AB17-B322D9EAB1F3}" srcOrd="0" destOrd="0" presId="urn:microsoft.com/office/officeart/2005/8/layout/orgChart1"/>
    <dgm:cxn modelId="{D6383FA7-ED1C-42A1-83D0-B21E57DF4852}" type="presOf" srcId="{49C6DD21-74A4-464C-A408-029F291F7ADF}" destId="{F652028C-382B-457F-B5CA-1C45D7B26458}" srcOrd="0" destOrd="0" presId="urn:microsoft.com/office/officeart/2005/8/layout/orgChart1"/>
    <dgm:cxn modelId="{2BB3EAD6-908D-4C4D-9A3E-8A754119D5E3}" type="presOf" srcId="{A02C3B05-A189-48EC-A265-CCA63CDE17E1}" destId="{DF5221E1-23A6-41A4-B994-96F7BA5D1EE6}" srcOrd="0" destOrd="0" presId="urn:microsoft.com/office/officeart/2005/8/layout/orgChart1"/>
    <dgm:cxn modelId="{A659FF65-FC19-445D-8E63-A433CFC73F8F}" type="presOf" srcId="{6C4A46B0-B3BF-4619-A369-C8673710178F}" destId="{6B199F13-371B-44F8-BC21-FD858615D976}" srcOrd="1" destOrd="0" presId="urn:microsoft.com/office/officeart/2005/8/layout/orgChart1"/>
    <dgm:cxn modelId="{5B5EE32A-3D1D-4EA6-8E7B-72A27512BEAB}" type="presOf" srcId="{6DDA5EFA-2675-4BD9-8C78-631067E375C1}" destId="{95F0B58C-96F9-4182-BBA3-709968EDF265}" srcOrd="1" destOrd="0" presId="urn:microsoft.com/office/officeart/2005/8/layout/orgChart1"/>
    <dgm:cxn modelId="{9438B74B-CC59-4CF9-BFE4-661D51848E11}" type="presOf" srcId="{E4539247-5814-4F31-B296-3D6A5CFAFD31}" destId="{C72E1013-042C-4906-8D81-A280CFFCD988}" srcOrd="0" destOrd="0" presId="urn:microsoft.com/office/officeart/2005/8/layout/orgChart1"/>
    <dgm:cxn modelId="{2EA58235-F6C3-4896-A273-4D97B0B664F9}" srcId="{AFC057CB-4B07-4F96-B1A8-845E702E9007}" destId="{E4539247-5814-4F31-B296-3D6A5CFAFD31}" srcOrd="0" destOrd="0" parTransId="{6716E887-E019-4116-8E52-21A9D8E83AFE}" sibTransId="{0518052E-3B6D-4E89-B745-8048E8E30FEE}"/>
    <dgm:cxn modelId="{F2967EBE-BB06-4D23-9DD1-C494AE026456}" srcId="{49C6DD21-74A4-464C-A408-029F291F7ADF}" destId="{A02C3B05-A189-48EC-A265-CCA63CDE17E1}" srcOrd="1" destOrd="0" parTransId="{14B4ADC3-3A47-4A3D-A25F-8C4071A7336C}" sibTransId="{66D7B559-91A4-4208-BF99-C4DE74201FE0}"/>
    <dgm:cxn modelId="{4200CC33-1B77-401C-AD11-FDBC2DB2AB3B}" type="presOf" srcId="{6DDA5EFA-2675-4BD9-8C78-631067E375C1}" destId="{956ECC0B-85F3-4228-BE4C-98E894D9E9B5}" srcOrd="0" destOrd="0" presId="urn:microsoft.com/office/officeart/2005/8/layout/orgChart1"/>
    <dgm:cxn modelId="{6E9E718F-44C6-40F0-A7EE-4B7B82C5751E}" type="presOf" srcId="{14B4ADC3-3A47-4A3D-A25F-8C4071A7336C}" destId="{C398B9D9-9C19-47FF-A20B-85580CCE442F}" srcOrd="0" destOrd="0" presId="urn:microsoft.com/office/officeart/2005/8/layout/orgChart1"/>
    <dgm:cxn modelId="{CE937DAF-89C9-4292-BC34-1E184ECDDCC9}" type="presOf" srcId="{F0BD41B7-31F3-4691-912C-C8522F82F527}" destId="{5C513AA6-BF23-43DA-9B00-5D196E40E2E8}" srcOrd="0" destOrd="0" presId="urn:microsoft.com/office/officeart/2005/8/layout/orgChart1"/>
    <dgm:cxn modelId="{7DEEECE6-EF37-4CF4-A75B-0D11E20AEA2C}" type="presOf" srcId="{56194936-DEEE-4C5A-AE5A-5FEFD90BE6EB}" destId="{D1DFE2E3-385A-4D98-BBA9-4CA5C9D32B33}" srcOrd="0" destOrd="0" presId="urn:microsoft.com/office/officeart/2005/8/layout/orgChart1"/>
    <dgm:cxn modelId="{7DFB18DE-4129-4300-974E-FA26F7A98216}" type="presOf" srcId="{FE0CD3B1-07C6-4D8E-AE91-FA86760A5FC9}" destId="{421F7208-85D2-49C3-AA66-B3E0294E6767}" srcOrd="0" destOrd="0" presId="urn:microsoft.com/office/officeart/2005/8/layout/orgChart1"/>
    <dgm:cxn modelId="{EA8D89FD-3F96-49A4-8190-F324B0AB437F}" srcId="{49C6DD21-74A4-464C-A408-029F291F7ADF}" destId="{6DDA5EFA-2675-4BD9-8C78-631067E375C1}" srcOrd="2" destOrd="0" parTransId="{FAB10E26-4550-4008-919E-7E03E2C969B3}" sibTransId="{5DD2B345-EBA4-4027-9999-80856838674E}"/>
    <dgm:cxn modelId="{607317A6-574F-4F43-852A-35A3C8AF9F5C}" type="presOf" srcId="{49C6DD21-74A4-464C-A408-029F291F7ADF}" destId="{C7CF36D9-DE85-44F7-A086-82E8056030EE}" srcOrd="1" destOrd="0" presId="urn:microsoft.com/office/officeart/2005/8/layout/orgChart1"/>
    <dgm:cxn modelId="{9A7AD6FA-B08F-4811-B1E6-1F3DC2F14383}" type="presOf" srcId="{8C51310B-AB05-4E15-A5B0-A35D003189E3}" destId="{D628CC3B-5539-49E4-A070-26635A943C3A}" srcOrd="1" destOrd="0" presId="urn:microsoft.com/office/officeart/2005/8/layout/orgChart1"/>
    <dgm:cxn modelId="{CB7B2EB3-3751-4AFE-A807-6A5196ECA5DA}" type="presOf" srcId="{52A80CAA-E914-4D6F-9ACD-120D052BE439}" destId="{B568857C-F083-4704-B429-E09A95552003}" srcOrd="1" destOrd="0" presId="urn:microsoft.com/office/officeart/2005/8/layout/orgChart1"/>
    <dgm:cxn modelId="{532E75D2-9E1F-47B1-AADD-23FA2EA67A46}" type="presParOf" srcId="{13DE63AD-00B0-4B41-A81E-A23ED8632AFD}" destId="{E31B1ED7-0616-4C96-A3A6-D6E84982A5FE}" srcOrd="0" destOrd="0" presId="urn:microsoft.com/office/officeart/2005/8/layout/orgChart1"/>
    <dgm:cxn modelId="{1B08D07A-AC39-40BD-846E-4B3AE0E98333}" type="presParOf" srcId="{E31B1ED7-0616-4C96-A3A6-D6E84982A5FE}" destId="{0F3CD303-A220-4E19-A36C-D61FAC2A32E2}" srcOrd="0" destOrd="0" presId="urn:microsoft.com/office/officeart/2005/8/layout/orgChart1"/>
    <dgm:cxn modelId="{8F05DADB-42DC-47FA-86E3-2875A462DE80}" type="presParOf" srcId="{0F3CD303-A220-4E19-A36C-D61FAC2A32E2}" destId="{C72E1013-042C-4906-8D81-A280CFFCD988}" srcOrd="0" destOrd="0" presId="urn:microsoft.com/office/officeart/2005/8/layout/orgChart1"/>
    <dgm:cxn modelId="{ACB92F26-290D-4BC4-B40E-D0B97A34C510}" type="presParOf" srcId="{0F3CD303-A220-4E19-A36C-D61FAC2A32E2}" destId="{E821ADB4-B57C-430B-ACFC-9F3F89230157}" srcOrd="1" destOrd="0" presId="urn:microsoft.com/office/officeart/2005/8/layout/orgChart1"/>
    <dgm:cxn modelId="{14F1D96D-A9CE-4F4A-996D-D957F1341859}" type="presParOf" srcId="{E31B1ED7-0616-4C96-A3A6-D6E84982A5FE}" destId="{1F0FEEC7-1A7A-4729-90C4-EA1795FA243A}" srcOrd="1" destOrd="0" presId="urn:microsoft.com/office/officeart/2005/8/layout/orgChart1"/>
    <dgm:cxn modelId="{786A4313-45D3-4450-80F9-678A2C62C284}" type="presParOf" srcId="{E31B1ED7-0616-4C96-A3A6-D6E84982A5FE}" destId="{20C10F02-A481-404C-86A9-7944D7E724F3}" srcOrd="2" destOrd="0" presId="urn:microsoft.com/office/officeart/2005/8/layout/orgChart1"/>
    <dgm:cxn modelId="{EC73FF0B-D321-494F-8F4F-E997F1975B17}" type="presParOf" srcId="{20C10F02-A481-404C-86A9-7944D7E724F3}" destId="{D1DFE2E3-385A-4D98-BBA9-4CA5C9D32B33}" srcOrd="0" destOrd="0" presId="urn:microsoft.com/office/officeart/2005/8/layout/orgChart1"/>
    <dgm:cxn modelId="{6E92FCB2-2902-492A-BC85-E2F104B0934B}" type="presParOf" srcId="{20C10F02-A481-404C-86A9-7944D7E724F3}" destId="{F3D6E992-AA76-475B-A6A5-2D041FC2B6B5}" srcOrd="1" destOrd="0" presId="urn:microsoft.com/office/officeart/2005/8/layout/orgChart1"/>
    <dgm:cxn modelId="{F6BEC00E-5BCC-4B51-B7FB-A155C71B16DA}" type="presParOf" srcId="{F3D6E992-AA76-475B-A6A5-2D041FC2B6B5}" destId="{8D2789C4-6871-4BAE-A323-AA5ED0CA1530}" srcOrd="0" destOrd="0" presId="urn:microsoft.com/office/officeart/2005/8/layout/orgChart1"/>
    <dgm:cxn modelId="{18B6C469-250C-4EA2-A0D3-3E291A56F471}" type="presParOf" srcId="{8D2789C4-6871-4BAE-A323-AA5ED0CA1530}" destId="{F652028C-382B-457F-B5CA-1C45D7B26458}" srcOrd="0" destOrd="0" presId="urn:microsoft.com/office/officeart/2005/8/layout/orgChart1"/>
    <dgm:cxn modelId="{C541DC68-FF47-4390-840F-57DFC8A874CA}" type="presParOf" srcId="{8D2789C4-6871-4BAE-A323-AA5ED0CA1530}" destId="{C7CF36D9-DE85-44F7-A086-82E8056030EE}" srcOrd="1" destOrd="0" presId="urn:microsoft.com/office/officeart/2005/8/layout/orgChart1"/>
    <dgm:cxn modelId="{9AC6523B-1D5A-4B92-B2BE-B171EF81EC01}" type="presParOf" srcId="{F3D6E992-AA76-475B-A6A5-2D041FC2B6B5}" destId="{A67B00D5-EBA2-441E-BAFF-A7EEDF29FB16}" srcOrd="1" destOrd="0" presId="urn:microsoft.com/office/officeart/2005/8/layout/orgChart1"/>
    <dgm:cxn modelId="{0D03C21E-A9DC-4AD3-B5AD-BBF7FDF55182}" type="presParOf" srcId="{F3D6E992-AA76-475B-A6A5-2D041FC2B6B5}" destId="{936B0ACE-3FAA-41A9-A735-E0888B0CD6D5}" srcOrd="2" destOrd="0" presId="urn:microsoft.com/office/officeart/2005/8/layout/orgChart1"/>
    <dgm:cxn modelId="{53036C9A-CE76-43BF-9B36-6817C8C95C42}" type="presParOf" srcId="{936B0ACE-3FAA-41A9-A735-E0888B0CD6D5}" destId="{5C513AA6-BF23-43DA-9B00-5D196E40E2E8}" srcOrd="0" destOrd="0" presId="urn:microsoft.com/office/officeart/2005/8/layout/orgChart1"/>
    <dgm:cxn modelId="{6BB5F370-973D-428E-83F7-74C07DF67721}" type="presParOf" srcId="{936B0ACE-3FAA-41A9-A735-E0888B0CD6D5}" destId="{E9592159-0825-4F14-B3D8-33810216F7AE}" srcOrd="1" destOrd="0" presId="urn:microsoft.com/office/officeart/2005/8/layout/orgChart1"/>
    <dgm:cxn modelId="{7CC26C1C-9D9A-4AF0-B01D-D9F0BE07BA64}" type="presParOf" srcId="{E9592159-0825-4F14-B3D8-33810216F7AE}" destId="{BC2791DF-1D3C-448E-82A3-44A870C9A49D}" srcOrd="0" destOrd="0" presId="urn:microsoft.com/office/officeart/2005/8/layout/orgChart1"/>
    <dgm:cxn modelId="{0E79E35C-4A06-4F04-B431-0A239BEFAED2}" type="presParOf" srcId="{BC2791DF-1D3C-448E-82A3-44A870C9A49D}" destId="{F5A3DA7C-8542-4E38-A552-3A253FF83B6B}" srcOrd="0" destOrd="0" presId="urn:microsoft.com/office/officeart/2005/8/layout/orgChart1"/>
    <dgm:cxn modelId="{B10015C2-D564-45BD-BD2F-12197A449EEF}" type="presParOf" srcId="{BC2791DF-1D3C-448E-82A3-44A870C9A49D}" destId="{6B199F13-371B-44F8-BC21-FD858615D976}" srcOrd="1" destOrd="0" presId="urn:microsoft.com/office/officeart/2005/8/layout/orgChart1"/>
    <dgm:cxn modelId="{70DEE914-36E6-4BC0-A77E-D4BE9E5CD996}" type="presParOf" srcId="{E9592159-0825-4F14-B3D8-33810216F7AE}" destId="{47643D02-9F3D-4023-8DB9-69346805E2AB}" srcOrd="1" destOrd="0" presId="urn:microsoft.com/office/officeart/2005/8/layout/orgChart1"/>
    <dgm:cxn modelId="{BB54894C-9C8E-4A43-B5E1-ABB2A9D00983}" type="presParOf" srcId="{E9592159-0825-4F14-B3D8-33810216F7AE}" destId="{4551A70C-8C45-46C1-8307-6DE48C5EACD4}" srcOrd="2" destOrd="0" presId="urn:microsoft.com/office/officeart/2005/8/layout/orgChart1"/>
    <dgm:cxn modelId="{50977671-0FDD-46AF-ABB5-1ECC75F55E9D}" type="presParOf" srcId="{936B0ACE-3FAA-41A9-A735-E0888B0CD6D5}" destId="{C398B9D9-9C19-47FF-A20B-85580CCE442F}" srcOrd="2" destOrd="0" presId="urn:microsoft.com/office/officeart/2005/8/layout/orgChart1"/>
    <dgm:cxn modelId="{63EF3CF5-1696-44DD-ADC2-02394264C593}" type="presParOf" srcId="{936B0ACE-3FAA-41A9-A735-E0888B0CD6D5}" destId="{B878391D-AE97-48C8-8006-CBA271EC0229}" srcOrd="3" destOrd="0" presId="urn:microsoft.com/office/officeart/2005/8/layout/orgChart1"/>
    <dgm:cxn modelId="{7B9AAFBB-A6F7-430D-B6CC-9A0A0487F858}" type="presParOf" srcId="{B878391D-AE97-48C8-8006-CBA271EC0229}" destId="{CAF1FDC1-5D67-49FB-85AA-24A972A7349E}" srcOrd="0" destOrd="0" presId="urn:microsoft.com/office/officeart/2005/8/layout/orgChart1"/>
    <dgm:cxn modelId="{A25A3EA8-2567-4E05-AD79-4E2DCD833016}" type="presParOf" srcId="{CAF1FDC1-5D67-49FB-85AA-24A972A7349E}" destId="{DF5221E1-23A6-41A4-B994-96F7BA5D1EE6}" srcOrd="0" destOrd="0" presId="urn:microsoft.com/office/officeart/2005/8/layout/orgChart1"/>
    <dgm:cxn modelId="{BC86EEA7-D76C-42C9-8176-68B0670AFE21}" type="presParOf" srcId="{CAF1FDC1-5D67-49FB-85AA-24A972A7349E}" destId="{67956541-4F32-4954-B6ED-B27D65008CCF}" srcOrd="1" destOrd="0" presId="urn:microsoft.com/office/officeart/2005/8/layout/orgChart1"/>
    <dgm:cxn modelId="{6B8879F5-E4D8-4958-BFC0-80A968AE1D09}" type="presParOf" srcId="{B878391D-AE97-48C8-8006-CBA271EC0229}" destId="{E8ECD54E-B674-4B1B-A00F-3ACD5C9461B8}" srcOrd="1" destOrd="0" presId="urn:microsoft.com/office/officeart/2005/8/layout/orgChart1"/>
    <dgm:cxn modelId="{D19CD6DF-0104-44B1-B9C6-3DA32EE2AF4A}" type="presParOf" srcId="{B878391D-AE97-48C8-8006-CBA271EC0229}" destId="{9055D8AD-770B-4376-8781-BA6815151269}" srcOrd="2" destOrd="0" presId="urn:microsoft.com/office/officeart/2005/8/layout/orgChart1"/>
    <dgm:cxn modelId="{4CE17A51-53FF-4949-BD3D-A7F84ED6B211}" type="presParOf" srcId="{936B0ACE-3FAA-41A9-A735-E0888B0CD6D5}" destId="{2A0D814C-6FA7-43AF-B5E0-1AE417D4275C}" srcOrd="4" destOrd="0" presId="urn:microsoft.com/office/officeart/2005/8/layout/orgChart1"/>
    <dgm:cxn modelId="{0C439E2D-C9FA-433D-848F-2EF4B0D20BED}" type="presParOf" srcId="{936B0ACE-3FAA-41A9-A735-E0888B0CD6D5}" destId="{616D3257-82A3-4A77-8507-2B368234476A}" srcOrd="5" destOrd="0" presId="urn:microsoft.com/office/officeart/2005/8/layout/orgChart1"/>
    <dgm:cxn modelId="{DFA7CB4C-20B0-44F6-8C59-28F813996FDD}" type="presParOf" srcId="{616D3257-82A3-4A77-8507-2B368234476A}" destId="{9C9E4828-6ED4-4A7A-B721-3372F2969989}" srcOrd="0" destOrd="0" presId="urn:microsoft.com/office/officeart/2005/8/layout/orgChart1"/>
    <dgm:cxn modelId="{551D9AF0-C82C-48C1-9025-967764135C00}" type="presParOf" srcId="{9C9E4828-6ED4-4A7A-B721-3372F2969989}" destId="{956ECC0B-85F3-4228-BE4C-98E894D9E9B5}" srcOrd="0" destOrd="0" presId="urn:microsoft.com/office/officeart/2005/8/layout/orgChart1"/>
    <dgm:cxn modelId="{DB83AC53-8C8B-4623-90DA-97A01D606792}" type="presParOf" srcId="{9C9E4828-6ED4-4A7A-B721-3372F2969989}" destId="{95F0B58C-96F9-4182-BBA3-709968EDF265}" srcOrd="1" destOrd="0" presId="urn:microsoft.com/office/officeart/2005/8/layout/orgChart1"/>
    <dgm:cxn modelId="{3BFF24F9-5997-466B-BAA7-A2B686AC98FF}" type="presParOf" srcId="{616D3257-82A3-4A77-8507-2B368234476A}" destId="{BBF80A07-446F-474A-AD87-2186848594CE}" srcOrd="1" destOrd="0" presId="urn:microsoft.com/office/officeart/2005/8/layout/orgChart1"/>
    <dgm:cxn modelId="{6E2915C9-1341-4236-9D35-24AA0F2B8838}" type="presParOf" srcId="{616D3257-82A3-4A77-8507-2B368234476A}" destId="{02904276-7DBD-42D1-8F84-8572EB8FD8CE}" srcOrd="2" destOrd="0" presId="urn:microsoft.com/office/officeart/2005/8/layout/orgChart1"/>
    <dgm:cxn modelId="{BD974509-C166-45C5-AFEC-091C977B5C6D}" type="presParOf" srcId="{20C10F02-A481-404C-86A9-7944D7E724F3}" destId="{E05388EA-0E02-4957-825D-E298196CC1D8}" srcOrd="2" destOrd="0" presId="urn:microsoft.com/office/officeart/2005/8/layout/orgChart1"/>
    <dgm:cxn modelId="{7955433F-7FB2-44DC-918A-40724A85D47C}" type="presParOf" srcId="{20C10F02-A481-404C-86A9-7944D7E724F3}" destId="{F1EFDA85-F19E-4EA3-8687-0BCD4724BFC9}" srcOrd="3" destOrd="0" presId="urn:microsoft.com/office/officeart/2005/8/layout/orgChart1"/>
    <dgm:cxn modelId="{4415C429-330D-4835-9DE7-C691D91C5A9D}" type="presParOf" srcId="{F1EFDA85-F19E-4EA3-8687-0BCD4724BFC9}" destId="{03D94E27-0D4E-4554-8290-BE8A23B56B1A}" srcOrd="0" destOrd="0" presId="urn:microsoft.com/office/officeart/2005/8/layout/orgChart1"/>
    <dgm:cxn modelId="{3291F940-E945-43D4-A67B-515E266871C7}" type="presParOf" srcId="{03D94E27-0D4E-4554-8290-BE8A23B56B1A}" destId="{F2236312-9881-4F33-AB08-A4CB034706A0}" srcOrd="0" destOrd="0" presId="urn:microsoft.com/office/officeart/2005/8/layout/orgChart1"/>
    <dgm:cxn modelId="{77C0CD18-B419-42D6-84EE-C14A267C4B8F}" type="presParOf" srcId="{03D94E27-0D4E-4554-8290-BE8A23B56B1A}" destId="{D628CC3B-5539-49E4-A070-26635A943C3A}" srcOrd="1" destOrd="0" presId="urn:microsoft.com/office/officeart/2005/8/layout/orgChart1"/>
    <dgm:cxn modelId="{9125FB82-E939-4948-8782-13310532F529}" type="presParOf" srcId="{F1EFDA85-F19E-4EA3-8687-0BCD4724BFC9}" destId="{C5A3C532-93F9-4EFF-89D2-258E4A4B9C03}" srcOrd="1" destOrd="0" presId="urn:microsoft.com/office/officeart/2005/8/layout/orgChart1"/>
    <dgm:cxn modelId="{1AA85955-6953-41E2-AE2E-6334DF95B2A4}" type="presParOf" srcId="{F1EFDA85-F19E-4EA3-8687-0BCD4724BFC9}" destId="{85A581FA-7F55-401D-9B60-6B0B5A515827}" srcOrd="2" destOrd="0" presId="urn:microsoft.com/office/officeart/2005/8/layout/orgChart1"/>
    <dgm:cxn modelId="{F326A74B-9A54-425E-9A86-45ECF81EFB59}" type="presParOf" srcId="{85A581FA-7F55-401D-9B60-6B0B5A515827}" destId="{421F7208-85D2-49C3-AA66-B3E0294E6767}" srcOrd="0" destOrd="0" presId="urn:microsoft.com/office/officeart/2005/8/layout/orgChart1"/>
    <dgm:cxn modelId="{623EC346-FC9A-44B5-AA69-C12CD49D5EF6}" type="presParOf" srcId="{85A581FA-7F55-401D-9B60-6B0B5A515827}" destId="{6F739A74-24EF-48F5-955E-530060A60728}" srcOrd="1" destOrd="0" presId="urn:microsoft.com/office/officeart/2005/8/layout/orgChart1"/>
    <dgm:cxn modelId="{0DB5B560-7B6B-4914-9904-222B3ED95EC3}" type="presParOf" srcId="{6F739A74-24EF-48F5-955E-530060A60728}" destId="{51231F9F-A90E-4D39-966F-FD1DCF18DA2C}" srcOrd="0" destOrd="0" presId="urn:microsoft.com/office/officeart/2005/8/layout/orgChart1"/>
    <dgm:cxn modelId="{56A869E3-1044-4F3B-A190-8D4316E43FAE}" type="presParOf" srcId="{51231F9F-A90E-4D39-966F-FD1DCF18DA2C}" destId="{9DBDA592-C90C-48B0-AB17-B322D9EAB1F3}" srcOrd="0" destOrd="0" presId="urn:microsoft.com/office/officeart/2005/8/layout/orgChart1"/>
    <dgm:cxn modelId="{A2B41090-314C-46F2-9396-84A3E7D47E46}" type="presParOf" srcId="{51231F9F-A90E-4D39-966F-FD1DCF18DA2C}" destId="{B568857C-F083-4704-B429-E09A95552003}" srcOrd="1" destOrd="0" presId="urn:microsoft.com/office/officeart/2005/8/layout/orgChart1"/>
    <dgm:cxn modelId="{B6222202-218C-422D-ACE6-1F17CBB828E3}" type="presParOf" srcId="{6F739A74-24EF-48F5-955E-530060A60728}" destId="{477ABDC8-00A4-4DEB-BEBC-E3323235DA9D}" srcOrd="1" destOrd="0" presId="urn:microsoft.com/office/officeart/2005/8/layout/orgChart1"/>
    <dgm:cxn modelId="{F3532353-225E-4BEB-90F4-EE26736EE1E3}" type="presParOf" srcId="{6F739A74-24EF-48F5-955E-530060A60728}" destId="{842FA89F-550A-42D0-9252-ADA292A96A8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1F7208-85D2-49C3-AA66-B3E0294E6767}">
      <dsp:nvSpPr>
        <dsp:cNvPr id="0" name=""/>
        <dsp:cNvSpPr/>
      </dsp:nvSpPr>
      <dsp:spPr>
        <a:xfrm>
          <a:off x="5338939" y="1752877"/>
          <a:ext cx="860180" cy="650029"/>
        </a:xfrm>
        <a:custGeom>
          <a:avLst/>
          <a:gdLst/>
          <a:ahLst/>
          <a:cxnLst/>
          <a:rect l="0" t="0" r="0" b="0"/>
          <a:pathLst>
            <a:path>
              <a:moveTo>
                <a:pt x="860180" y="0"/>
              </a:moveTo>
              <a:lnTo>
                <a:pt x="0" y="650029"/>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5388EA-0E02-4957-825D-E298196CC1D8}">
      <dsp:nvSpPr>
        <dsp:cNvPr id="0" name=""/>
        <dsp:cNvSpPr/>
      </dsp:nvSpPr>
      <dsp:spPr>
        <a:xfrm>
          <a:off x="4066027" y="860180"/>
          <a:ext cx="1272911" cy="462606"/>
        </a:xfrm>
        <a:custGeom>
          <a:avLst/>
          <a:gdLst/>
          <a:ahLst/>
          <a:cxnLst/>
          <a:rect l="0" t="0" r="0" b="0"/>
          <a:pathLst>
            <a:path>
              <a:moveTo>
                <a:pt x="0" y="0"/>
              </a:moveTo>
              <a:lnTo>
                <a:pt x="0" y="462606"/>
              </a:lnTo>
              <a:lnTo>
                <a:pt x="1272911" y="46260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0D814C-6FA7-43AF-B5E0-1AE417D4275C}">
      <dsp:nvSpPr>
        <dsp:cNvPr id="0" name=""/>
        <dsp:cNvSpPr/>
      </dsp:nvSpPr>
      <dsp:spPr>
        <a:xfrm>
          <a:off x="2261050" y="1752877"/>
          <a:ext cx="91440" cy="1658143"/>
        </a:xfrm>
        <a:custGeom>
          <a:avLst/>
          <a:gdLst/>
          <a:ahLst/>
          <a:cxnLst/>
          <a:rect l="0" t="0" r="0" b="0"/>
          <a:pathLst>
            <a:path>
              <a:moveTo>
                <a:pt x="49642" y="0"/>
              </a:moveTo>
              <a:lnTo>
                <a:pt x="49642" y="1658143"/>
              </a:lnTo>
              <a:lnTo>
                <a:pt x="45720" y="1658143"/>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98B9D9-9C19-47FF-A20B-85580CCE442F}">
      <dsp:nvSpPr>
        <dsp:cNvPr id="0" name=""/>
        <dsp:cNvSpPr/>
      </dsp:nvSpPr>
      <dsp:spPr>
        <a:xfrm>
          <a:off x="1874719" y="1752877"/>
          <a:ext cx="435973" cy="578023"/>
        </a:xfrm>
        <a:custGeom>
          <a:avLst/>
          <a:gdLst/>
          <a:ahLst/>
          <a:cxnLst/>
          <a:rect l="0" t="0" r="0" b="0"/>
          <a:pathLst>
            <a:path>
              <a:moveTo>
                <a:pt x="435973" y="0"/>
              </a:moveTo>
              <a:lnTo>
                <a:pt x="435973" y="578023"/>
              </a:lnTo>
              <a:lnTo>
                <a:pt x="0" y="578023"/>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513AA6-BF23-43DA-9B00-5D196E40E2E8}">
      <dsp:nvSpPr>
        <dsp:cNvPr id="0" name=""/>
        <dsp:cNvSpPr/>
      </dsp:nvSpPr>
      <dsp:spPr>
        <a:xfrm>
          <a:off x="2310692" y="1752877"/>
          <a:ext cx="651982" cy="578023"/>
        </a:xfrm>
        <a:custGeom>
          <a:avLst/>
          <a:gdLst/>
          <a:ahLst/>
          <a:cxnLst/>
          <a:rect l="0" t="0" r="0" b="0"/>
          <a:pathLst>
            <a:path>
              <a:moveTo>
                <a:pt x="0" y="0"/>
              </a:moveTo>
              <a:lnTo>
                <a:pt x="0" y="578023"/>
              </a:lnTo>
              <a:lnTo>
                <a:pt x="651982" y="578023"/>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DFE2E3-385A-4D98-BBA9-4CA5C9D32B33}">
      <dsp:nvSpPr>
        <dsp:cNvPr id="0" name=""/>
        <dsp:cNvSpPr/>
      </dsp:nvSpPr>
      <dsp:spPr>
        <a:xfrm>
          <a:off x="3170872" y="860180"/>
          <a:ext cx="895154" cy="462606"/>
        </a:xfrm>
        <a:custGeom>
          <a:avLst/>
          <a:gdLst/>
          <a:ahLst/>
          <a:cxnLst/>
          <a:rect l="0" t="0" r="0" b="0"/>
          <a:pathLst>
            <a:path>
              <a:moveTo>
                <a:pt x="895154" y="0"/>
              </a:moveTo>
              <a:lnTo>
                <a:pt x="895154" y="462606"/>
              </a:lnTo>
              <a:lnTo>
                <a:pt x="0" y="46260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2E1013-042C-4906-8D81-A280CFFCD988}">
      <dsp:nvSpPr>
        <dsp:cNvPr id="0" name=""/>
        <dsp:cNvSpPr/>
      </dsp:nvSpPr>
      <dsp:spPr>
        <a:xfrm>
          <a:off x="3205847" y="0"/>
          <a:ext cx="1720360" cy="86018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Hareket ve Antrenman Bilimi Yüksek Lisans Programı</a:t>
          </a:r>
          <a:endParaRPr lang="tr-TR" sz="1200" kern="1200" dirty="0"/>
        </a:p>
      </dsp:txBody>
      <dsp:txXfrm>
        <a:off x="3205847" y="0"/>
        <a:ext cx="1720360" cy="860180"/>
      </dsp:txXfrm>
    </dsp:sp>
    <dsp:sp modelId="{F652028C-382B-457F-B5CA-1C45D7B26458}">
      <dsp:nvSpPr>
        <dsp:cNvPr id="0" name=""/>
        <dsp:cNvSpPr/>
      </dsp:nvSpPr>
      <dsp:spPr>
        <a:xfrm>
          <a:off x="1450512" y="892696"/>
          <a:ext cx="1720360" cy="86018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Ders Dönemi</a:t>
          </a:r>
          <a:endParaRPr lang="tr-TR" sz="1200" kern="1200" dirty="0"/>
        </a:p>
      </dsp:txBody>
      <dsp:txXfrm>
        <a:off x="1450512" y="892696"/>
        <a:ext cx="1720360" cy="860180"/>
      </dsp:txXfrm>
    </dsp:sp>
    <dsp:sp modelId="{F5A3DA7C-8542-4E38-A552-3A253FF83B6B}">
      <dsp:nvSpPr>
        <dsp:cNvPr id="0" name=""/>
        <dsp:cNvSpPr/>
      </dsp:nvSpPr>
      <dsp:spPr>
        <a:xfrm>
          <a:off x="2962674" y="1900810"/>
          <a:ext cx="1720360" cy="86018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solidFill>
                <a:schemeClr val="tx1"/>
              </a:solidFill>
            </a:rPr>
            <a:t>Dersler</a:t>
          </a:r>
        </a:p>
        <a:p>
          <a:pPr lvl="0" algn="ctr" defTabSz="533400">
            <a:lnSpc>
              <a:spcPct val="90000"/>
            </a:lnSpc>
            <a:spcBef>
              <a:spcPct val="0"/>
            </a:spcBef>
            <a:spcAft>
              <a:spcPct val="35000"/>
            </a:spcAft>
          </a:pPr>
          <a:r>
            <a:rPr lang="tr-TR" sz="1200" kern="1200" dirty="0" smtClean="0">
              <a:solidFill>
                <a:schemeClr val="tx1"/>
              </a:solidFill>
            </a:rPr>
            <a:t>54 AKTS</a:t>
          </a:r>
          <a:endParaRPr lang="tr-TR" sz="1200" kern="1200" dirty="0">
            <a:solidFill>
              <a:schemeClr val="tx1"/>
            </a:solidFill>
          </a:endParaRPr>
        </a:p>
      </dsp:txBody>
      <dsp:txXfrm>
        <a:off x="2962674" y="1900810"/>
        <a:ext cx="1720360" cy="860180"/>
      </dsp:txXfrm>
    </dsp:sp>
    <dsp:sp modelId="{DF5221E1-23A6-41A4-B994-96F7BA5D1EE6}">
      <dsp:nvSpPr>
        <dsp:cNvPr id="0" name=""/>
        <dsp:cNvSpPr/>
      </dsp:nvSpPr>
      <dsp:spPr>
        <a:xfrm>
          <a:off x="154358" y="1900810"/>
          <a:ext cx="1720360" cy="86018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solidFill>
                <a:schemeClr val="tx1"/>
              </a:solidFill>
            </a:rPr>
            <a:t>Uzmanlık alanı</a:t>
          </a:r>
        </a:p>
        <a:p>
          <a:pPr lvl="0" algn="ctr" defTabSz="533400">
            <a:lnSpc>
              <a:spcPct val="90000"/>
            </a:lnSpc>
            <a:spcBef>
              <a:spcPct val="0"/>
            </a:spcBef>
            <a:spcAft>
              <a:spcPct val="35000"/>
            </a:spcAft>
          </a:pPr>
          <a:r>
            <a:rPr lang="tr-TR" sz="1200" kern="1200" dirty="0" smtClean="0">
              <a:solidFill>
                <a:schemeClr val="tx1"/>
              </a:solidFill>
            </a:rPr>
            <a:t>4 AKTS</a:t>
          </a:r>
          <a:endParaRPr lang="tr-TR" sz="1200" kern="1200" dirty="0">
            <a:solidFill>
              <a:schemeClr val="tx1"/>
            </a:solidFill>
          </a:endParaRPr>
        </a:p>
      </dsp:txBody>
      <dsp:txXfrm>
        <a:off x="154358" y="1900810"/>
        <a:ext cx="1720360" cy="860180"/>
      </dsp:txXfrm>
    </dsp:sp>
    <dsp:sp modelId="{956ECC0B-85F3-4228-BE4C-98E894D9E9B5}">
      <dsp:nvSpPr>
        <dsp:cNvPr id="0" name=""/>
        <dsp:cNvSpPr/>
      </dsp:nvSpPr>
      <dsp:spPr>
        <a:xfrm>
          <a:off x="586410" y="2980930"/>
          <a:ext cx="1720360" cy="86018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solidFill>
                <a:schemeClr val="tx1"/>
              </a:solidFill>
            </a:rPr>
            <a:t>Seminer </a:t>
          </a:r>
        </a:p>
        <a:p>
          <a:pPr lvl="0" algn="ctr" defTabSz="533400">
            <a:lnSpc>
              <a:spcPct val="90000"/>
            </a:lnSpc>
            <a:spcBef>
              <a:spcPct val="0"/>
            </a:spcBef>
            <a:spcAft>
              <a:spcPct val="35000"/>
            </a:spcAft>
          </a:pPr>
          <a:r>
            <a:rPr lang="tr-TR" sz="1200" kern="1200" dirty="0" smtClean="0">
              <a:solidFill>
                <a:schemeClr val="tx1"/>
              </a:solidFill>
            </a:rPr>
            <a:t>2 AKTS</a:t>
          </a:r>
          <a:endParaRPr lang="tr-TR" sz="1200" kern="1200" dirty="0">
            <a:solidFill>
              <a:schemeClr val="tx1"/>
            </a:solidFill>
          </a:endParaRPr>
        </a:p>
      </dsp:txBody>
      <dsp:txXfrm>
        <a:off x="586410" y="2980930"/>
        <a:ext cx="1720360" cy="860180"/>
      </dsp:txXfrm>
    </dsp:sp>
    <dsp:sp modelId="{F2236312-9881-4F33-AB08-A4CB034706A0}">
      <dsp:nvSpPr>
        <dsp:cNvPr id="0" name=""/>
        <dsp:cNvSpPr/>
      </dsp:nvSpPr>
      <dsp:spPr>
        <a:xfrm>
          <a:off x="5338939" y="892696"/>
          <a:ext cx="1720360" cy="86018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Tez Dönemi</a:t>
          </a:r>
          <a:endParaRPr lang="tr-TR" sz="1200" kern="1200" dirty="0"/>
        </a:p>
      </dsp:txBody>
      <dsp:txXfrm>
        <a:off x="5338939" y="892696"/>
        <a:ext cx="1720360" cy="860180"/>
      </dsp:txXfrm>
    </dsp:sp>
    <dsp:sp modelId="{9DBDA592-C90C-48B0-AB17-B322D9EAB1F3}">
      <dsp:nvSpPr>
        <dsp:cNvPr id="0" name=""/>
        <dsp:cNvSpPr/>
      </dsp:nvSpPr>
      <dsp:spPr>
        <a:xfrm>
          <a:off x="5338939" y="1972816"/>
          <a:ext cx="1720360" cy="860180"/>
        </a:xfrm>
        <a:prstGeom prst="rect">
          <a:avLst/>
        </a:prstGeom>
        <a:solidFill>
          <a:schemeClr val="bg1"/>
        </a:solidFill>
        <a:ln w="55000" cap="flat" cmpd="thickThin"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solidFill>
                <a:schemeClr val="tx1"/>
              </a:solidFill>
            </a:rPr>
            <a:t>Tez çalışması</a:t>
          </a:r>
        </a:p>
        <a:p>
          <a:pPr lvl="0" algn="ctr" defTabSz="533400">
            <a:lnSpc>
              <a:spcPct val="90000"/>
            </a:lnSpc>
            <a:spcBef>
              <a:spcPct val="0"/>
            </a:spcBef>
            <a:spcAft>
              <a:spcPct val="35000"/>
            </a:spcAft>
          </a:pPr>
          <a:r>
            <a:rPr lang="tr-TR" sz="1200" kern="1200" dirty="0" smtClean="0">
              <a:solidFill>
                <a:schemeClr val="tx1"/>
              </a:solidFill>
            </a:rPr>
            <a:t>60 AKTS</a:t>
          </a:r>
          <a:endParaRPr lang="tr-TR" sz="1200" kern="1200" dirty="0">
            <a:solidFill>
              <a:schemeClr val="tx1"/>
            </a:solidFill>
          </a:endParaRPr>
        </a:p>
      </dsp:txBody>
      <dsp:txXfrm>
        <a:off x="5338939" y="1972816"/>
        <a:ext cx="1720360" cy="86018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0A69F8-D278-485C-B84E-EDC25B0C6F57}" type="datetimeFigureOut">
              <a:rPr lang="tr-TR" smtClean="0"/>
              <a:t>25.07.2025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1405C2-10AB-4562-8EF9-633E080971FA}" type="slidenum">
              <a:rPr lang="tr-TR" smtClean="0"/>
              <a:t>‹#›</a:t>
            </a:fld>
            <a:endParaRPr lang="tr-TR"/>
          </a:p>
        </p:txBody>
      </p:sp>
    </p:spTree>
    <p:extLst>
      <p:ext uri="{BB962C8B-B14F-4D97-AF65-F5344CB8AC3E}">
        <p14:creationId xmlns:p14="http://schemas.microsoft.com/office/powerpoint/2010/main" val="938742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31405C2-10AB-4562-8EF9-633E080971FA}" type="slidenum">
              <a:rPr lang="tr-TR" smtClean="0"/>
              <a:t>1</a:t>
            </a:fld>
            <a:endParaRPr lang="tr-TR"/>
          </a:p>
        </p:txBody>
      </p:sp>
    </p:spTree>
    <p:extLst>
      <p:ext uri="{BB962C8B-B14F-4D97-AF65-F5344CB8AC3E}">
        <p14:creationId xmlns:p14="http://schemas.microsoft.com/office/powerpoint/2010/main" val="40306996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66A3FB45-3697-40B3-B394-809ACFE4B87C}" type="datetime1">
              <a:rPr lang="tr-TR" smtClean="0"/>
              <a:t>25.07.2025</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D490A4A-162E-4816-825C-A33661468769}"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88A35E9B-490A-4764-9129-710694445ACC}"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4E530CC3-CC99-4F7C-9E70-E50DE116B590}"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7" name="Başlık 6"/>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3360A144-A8EF-4AC5-BD88-690BDDB0F7CF}" type="datetime1">
              <a:rPr lang="tr-TR" smtClean="0"/>
              <a:t>25.07.2025</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808665F6-80D2-4D0D-809C-B7FD50E1F3A4}" type="datetime1">
              <a:rPr lang="tr-TR" smtClean="0"/>
              <a:t>25.07.2025</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8" name="Başlık 7"/>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3D55EA79-07C6-4ADB-9754-876BE1EC858B}" type="datetime1">
              <a:rPr lang="tr-TR" smtClean="0"/>
              <a:t>25.07.2025</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extLst/>
          </a:lstStyle>
          <a:p>
            <a:fld id="{48FDAA60-BDDF-4747-AF2D-8DE6387E6052}" type="datetime1">
              <a:rPr lang="tr-TR" smtClean="0"/>
              <a:t>25.07.2025</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302176B-0E47-46AC-8F43-DAB4B8A37D06}" type="slidenum">
              <a:rPr lang="tr-TR" smtClean="0"/>
              <a:t>‹#›</a:t>
            </a:fld>
            <a:endParaRPr lang="tr-TR"/>
          </a:p>
        </p:txBody>
      </p:sp>
      <p:sp>
        <p:nvSpPr>
          <p:cNvPr id="6" name="Başlık 5"/>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extLst/>
          </a:lstStyle>
          <a:p>
            <a:fld id="{D4359FAA-90E5-4791-9B4B-52CB4BFC2BD4}" type="datetime1">
              <a:rPr lang="tr-TR" smtClean="0"/>
              <a:t>25.07.2025</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extLst/>
          </a:lstStyle>
          <a:p>
            <a:fld id="{5F2C683C-7F54-40CD-A36D-04EDB2007C7D}" type="datetime1">
              <a:rPr lang="tr-TR" smtClean="0"/>
              <a:t>25.07.2025</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D57EA6F6-93D0-4D52-886B-90F3705307DE}" type="datetime1">
              <a:rPr lang="tr-TR" smtClean="0"/>
              <a:t>25.07.2025</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F302176B-0E47-46AC-8F43-DAB4B8A37D06}"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0D1A0CD-5B1A-4869-984B-8EE7F67C9A9E}" type="datetime1">
              <a:rPr lang="tr-TR" smtClean="0"/>
              <a:t>25.07.2025</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Beden Eğitimi ve Spor </a:t>
            </a:r>
            <a:r>
              <a:rPr lang="tr-TR" dirty="0" smtClean="0"/>
              <a:t>Anabilim Dalı</a:t>
            </a:r>
            <a:endParaRPr lang="tr-TR" dirty="0"/>
          </a:p>
        </p:txBody>
      </p:sp>
      <p:sp>
        <p:nvSpPr>
          <p:cNvPr id="3" name="Alt Başlık 2"/>
          <p:cNvSpPr>
            <a:spLocks noGrp="1"/>
          </p:cNvSpPr>
          <p:nvPr>
            <p:ph type="subTitle" idx="1"/>
          </p:nvPr>
        </p:nvSpPr>
        <p:spPr/>
        <p:txBody>
          <a:bodyPr/>
          <a:lstStyle/>
          <a:p>
            <a:pPr algn="ctr"/>
            <a:r>
              <a:rPr lang="tr-TR" dirty="0" smtClean="0"/>
              <a:t>Hareket ve Antrenman Bilimi </a:t>
            </a:r>
          </a:p>
          <a:p>
            <a:pPr algn="ctr"/>
            <a:r>
              <a:rPr lang="tr-TR" dirty="0" smtClean="0"/>
              <a:t>Yüksek Lisans Programı</a:t>
            </a:r>
            <a:endParaRPr lang="tr-TR" dirty="0"/>
          </a:p>
        </p:txBody>
      </p:sp>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286635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p:txBody>
          <a:bodyPr/>
          <a:lstStyle/>
          <a:p>
            <a:pPr algn="just"/>
            <a:r>
              <a:rPr lang="tr-TR" dirty="0"/>
              <a:t>Hareket ve Antrenman Bilimi Yüksek Lisans </a:t>
            </a:r>
            <a:r>
              <a:rPr lang="tr-TR" dirty="0" smtClean="0"/>
              <a:t>Programı</a:t>
            </a:r>
            <a:r>
              <a:rPr lang="tr-TR" dirty="0"/>
              <a:t>, uzman Spor Bilimciler yetiştirmek amacıyla, Sağlık Bilimleri Enstitüsü bünyesinde 2011- 2012 Eğitim döneminde eğitime </a:t>
            </a:r>
            <a:r>
              <a:rPr lang="tr-TR" dirty="0" smtClean="0"/>
              <a:t>başlamıştır</a:t>
            </a:r>
            <a:r>
              <a:rPr lang="tr-TR" dirty="0"/>
              <a:t>. Programın süresi 2 yarıyıl ders ve 2 yarıyıl tez olmak üzere toplam 4 yarıyıldır. Programın dili Türkçedir</a:t>
            </a:r>
            <a:r>
              <a:rPr lang="tr-TR" dirty="0" smtClean="0"/>
              <a:t>. </a:t>
            </a:r>
            <a:endParaRPr lang="tr-TR" dirty="0"/>
          </a:p>
        </p:txBody>
      </p:sp>
      <p:sp>
        <p:nvSpPr>
          <p:cNvPr id="2" name="Slayt Numarası Yer Tutucusu 1"/>
          <p:cNvSpPr>
            <a:spLocks noGrp="1"/>
          </p:cNvSpPr>
          <p:nvPr>
            <p:ph type="sldNum" sz="quarter" idx="12"/>
          </p:nvPr>
        </p:nvSpPr>
        <p:spPr/>
        <p:txBody>
          <a:bodyPr/>
          <a:lstStyle/>
          <a:p>
            <a:fld id="{F302176B-0E47-46AC-8F43-DAB4B8A37D06}" type="slidenum">
              <a:rPr lang="tr-TR" smtClean="0"/>
              <a:t>2</a:t>
            </a:fld>
            <a:endParaRPr lang="tr-TR"/>
          </a:p>
        </p:txBody>
      </p:sp>
      <p:sp>
        <p:nvSpPr>
          <p:cNvPr id="4" name="Başlık 3"/>
          <p:cNvSpPr>
            <a:spLocks noGrp="1"/>
          </p:cNvSpPr>
          <p:nvPr>
            <p:ph type="title"/>
          </p:nvPr>
        </p:nvSpPr>
        <p:spPr/>
        <p:txBody>
          <a:bodyPr>
            <a:noAutofit/>
          </a:bodyPr>
          <a:lstStyle/>
          <a:p>
            <a:pPr algn="ctr"/>
            <a:r>
              <a:rPr lang="tr-TR" sz="3400" dirty="0" smtClean="0"/>
              <a:t>Hareket ve Antrenman Bilimi</a:t>
            </a:r>
            <a:br>
              <a:rPr lang="tr-TR" sz="3400" dirty="0" smtClean="0"/>
            </a:br>
            <a:r>
              <a:rPr lang="tr-TR" sz="3400" dirty="0" smtClean="0"/>
              <a:t>Yüksek Lisans Programı</a:t>
            </a:r>
            <a:endParaRPr lang="tr-TR" sz="3400" dirty="0"/>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8" name="Resim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3445695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gn="just"/>
            <a:r>
              <a:rPr lang="tr-TR" dirty="0"/>
              <a:t>Aynı veya ilgili disiplinlerde Lisans Derecesi, Not Döküm Belgesi (Transkript), Akademik Personel ve Lisansüstü Eğitimi Giriş Sınavı (ALES) veya eşdeğer GRE, GMAT ve Dil Yeterliliği sınavlarından kabul edilebilir </a:t>
            </a:r>
            <a:r>
              <a:rPr lang="tr-TR" dirty="0" smtClean="0"/>
              <a:t>puan </a:t>
            </a:r>
            <a:r>
              <a:rPr lang="tr-TR" dirty="0"/>
              <a:t>ile lisans derecesinde kazanılan genel not ortalaması ile ALES puanına göre kabul edilebilir ağırlıklı puana sahip olmak gerekir. ALES ve Yabancı Dil puanı aranıp aranmayacağı ile ilgili istisnai durumlar Enstitü duyurusunda yer alır. Uluslararası öğrencilerin kabul koşulları Enstitü Yönetim Kurulu tarafından karar verilir</a:t>
            </a:r>
            <a:r>
              <a:rPr lang="tr-TR" dirty="0" smtClean="0"/>
              <a:t>. </a:t>
            </a:r>
          </a:p>
        </p:txBody>
      </p:sp>
      <p:sp>
        <p:nvSpPr>
          <p:cNvPr id="4" name="Slayt Numarası Yer Tutucusu 3"/>
          <p:cNvSpPr>
            <a:spLocks noGrp="1"/>
          </p:cNvSpPr>
          <p:nvPr>
            <p:ph type="sldNum" sz="quarter" idx="12"/>
          </p:nvPr>
        </p:nvSpPr>
        <p:spPr/>
        <p:txBody>
          <a:bodyPr/>
          <a:lstStyle/>
          <a:p>
            <a:fld id="{F302176B-0E47-46AC-8F43-DAB4B8A37D06}" type="slidenum">
              <a:rPr lang="tr-TR" smtClean="0"/>
              <a:t>3</a:t>
            </a:fld>
            <a:endParaRPr lang="tr-TR"/>
          </a:p>
        </p:txBody>
      </p:sp>
      <p:sp>
        <p:nvSpPr>
          <p:cNvPr id="2" name="Başlık 1"/>
          <p:cNvSpPr>
            <a:spLocks noGrp="1"/>
          </p:cNvSpPr>
          <p:nvPr>
            <p:ph type="title"/>
          </p:nvPr>
        </p:nvSpPr>
        <p:spPr/>
        <p:txBody>
          <a:bodyPr/>
          <a:lstStyle/>
          <a:p>
            <a:pPr algn="ctr"/>
            <a:r>
              <a:rPr lang="tr-TR" dirty="0" smtClean="0"/>
              <a:t>Kabul ve Kayıt Koşulları</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529547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Başvurulan </a:t>
            </a:r>
            <a:r>
              <a:rPr lang="tr-TR" dirty="0"/>
              <a:t>programın puan türünden 55 ALES puanına veya GRE ya da GMAT sınavlarından Senato tarafından belirlenen eşdeğer puana sahip </a:t>
            </a:r>
            <a:r>
              <a:rPr lang="tr-TR" dirty="0" smtClean="0"/>
              <a:t>olunması gerekmektedir.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4</a:t>
            </a:fld>
            <a:endParaRPr lang="tr-TR"/>
          </a:p>
        </p:txBody>
      </p:sp>
      <p:sp>
        <p:nvSpPr>
          <p:cNvPr id="2" name="Başlık 1"/>
          <p:cNvSpPr>
            <a:spLocks noGrp="1"/>
          </p:cNvSpPr>
          <p:nvPr>
            <p:ph type="title"/>
          </p:nvPr>
        </p:nvSpPr>
        <p:spPr/>
        <p:txBody>
          <a:bodyPr/>
          <a:lstStyle/>
          <a:p>
            <a:pPr algn="ctr"/>
            <a:r>
              <a:rPr lang="tr-TR" dirty="0"/>
              <a:t>Kabul ve Kayıt Koşulları</a:t>
            </a: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2874277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342900" lvl="1" indent="-342900" algn="just">
              <a:buFont typeface="Arial" pitchFamily="34" charset="0"/>
              <a:buChar char="•"/>
            </a:pPr>
            <a:r>
              <a:rPr lang="tr-TR" dirty="0" smtClean="0"/>
              <a:t>Başvuruda</a:t>
            </a:r>
            <a:r>
              <a:rPr lang="tr-TR" dirty="0"/>
              <a:t>, </a:t>
            </a:r>
            <a:r>
              <a:rPr lang="tr-TR" dirty="0" smtClean="0"/>
              <a:t>Dokuz </a:t>
            </a:r>
            <a:r>
              <a:rPr lang="tr-TR" dirty="0"/>
              <a:t>Eylül Üniversitesi Yabancı Diller Yüksekokulunca yapılan yabancı dil yeterlilik sınavından en az 55 puan (geçerlilik süresi sınav tarihinden itibaren 3 yıl) veya YÖK tarafından kabul edilen merkezî yabancı dil sınavlarından; Yabancı Dil Belgesi üzerinde geçerlilik süresi belirtilmiş ise bu süre, belirtilmemiş ise sınav tarihinden itibaren Yükseköğretim Kurulunca belirlenen süre ile geçerli olan, en az 50 puan veya eşdeğerliği kabul edilen uluslararası yabancı dil sınavlarından bu puan muadili bir puan alınması zorunludur</a:t>
            </a:r>
            <a:r>
              <a:rPr lang="tr-TR" dirty="0" smtClean="0"/>
              <a:t>. </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5</a:t>
            </a:fld>
            <a:endParaRPr lang="tr-TR"/>
          </a:p>
        </p:txBody>
      </p:sp>
      <p:sp>
        <p:nvSpPr>
          <p:cNvPr id="2" name="Başlık 1"/>
          <p:cNvSpPr>
            <a:spLocks noGrp="1"/>
          </p:cNvSpPr>
          <p:nvPr>
            <p:ph type="title"/>
          </p:nvPr>
        </p:nvSpPr>
        <p:spPr/>
        <p:txBody>
          <a:bodyPr/>
          <a:lstStyle/>
          <a:p>
            <a:pPr algn="ctr"/>
            <a:r>
              <a:rPr lang="tr-TR" dirty="0"/>
              <a:t>Kabul ve Kayıt Koşulları</a:t>
            </a:r>
            <a:endParaRPr lang="tr-TR" dirty="0">
              <a:solidFill>
                <a:srgbClr val="FF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1504917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2229908295"/>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ayt Numarası Yer Tutucusu 2"/>
          <p:cNvSpPr>
            <a:spLocks noGrp="1"/>
          </p:cNvSpPr>
          <p:nvPr>
            <p:ph type="sldNum" sz="quarter" idx="12"/>
          </p:nvPr>
        </p:nvSpPr>
        <p:spPr/>
        <p:txBody>
          <a:bodyPr/>
          <a:lstStyle/>
          <a:p>
            <a:fld id="{F302176B-0E47-46AC-8F43-DAB4B8A37D06}" type="slidenum">
              <a:rPr lang="tr-TR" smtClean="0"/>
              <a:t>6</a:t>
            </a:fld>
            <a:endParaRPr lang="tr-TR"/>
          </a:p>
        </p:txBody>
      </p:sp>
      <p:sp>
        <p:nvSpPr>
          <p:cNvPr id="2" name="Başlık 1"/>
          <p:cNvSpPr>
            <a:spLocks noGrp="1"/>
          </p:cNvSpPr>
          <p:nvPr>
            <p:ph type="title"/>
          </p:nvPr>
        </p:nvSpPr>
        <p:spPr/>
        <p:txBody>
          <a:bodyPr>
            <a:normAutofit fontScale="90000"/>
          </a:bodyPr>
          <a:lstStyle/>
          <a:p>
            <a:pPr algn="ctr"/>
            <a:r>
              <a:rPr lang="tr-TR" dirty="0"/>
              <a:t>Yeterlilik Koşulları </a:t>
            </a:r>
            <a:r>
              <a:rPr lang="tr-TR" dirty="0" smtClean="0"/>
              <a:t/>
            </a:r>
            <a:br>
              <a:rPr lang="tr-TR" dirty="0" smtClean="0"/>
            </a:br>
            <a:r>
              <a:rPr lang="tr-TR" dirty="0" smtClean="0"/>
              <a:t>ve Kuralları</a:t>
            </a:r>
            <a:endParaRPr lang="tr-TR" dirty="0"/>
          </a:p>
        </p:txBody>
      </p:sp>
      <p:graphicFrame>
        <p:nvGraphicFramePr>
          <p:cNvPr id="7" name="İçerik Yer Tutucusu 7"/>
          <p:cNvGraphicFramePr>
            <a:graphicFrameLocks/>
          </p:cNvGraphicFramePr>
          <p:nvPr>
            <p:extLst>
              <p:ext uri="{D42A27DB-BD31-4B8C-83A1-F6EECF244321}">
                <p14:modId xmlns:p14="http://schemas.microsoft.com/office/powerpoint/2010/main" val="2952207956"/>
              </p:ext>
            </p:extLst>
          </p:nvPr>
        </p:nvGraphicFramePr>
        <p:xfrm>
          <a:off x="395536" y="5589240"/>
          <a:ext cx="8229600" cy="11125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tr-TR" dirty="0" smtClean="0"/>
                        <a:t>Koşul</a:t>
                      </a:r>
                      <a:endParaRPr lang="tr-TR" dirty="0"/>
                    </a:p>
                  </a:txBody>
                  <a:tcPr/>
                </a:tc>
                <a:tc>
                  <a:txBody>
                    <a:bodyPr/>
                    <a:lstStyle/>
                    <a:p>
                      <a:r>
                        <a:rPr lang="tr-TR" dirty="0" smtClean="0"/>
                        <a:t>Not</a:t>
                      </a:r>
                      <a:endParaRPr lang="tr-TR" dirty="0"/>
                    </a:p>
                  </a:txBody>
                  <a:tcPr/>
                </a:tc>
              </a:tr>
              <a:tr h="370840">
                <a:tc>
                  <a:txBody>
                    <a:bodyPr/>
                    <a:lstStyle/>
                    <a:p>
                      <a:r>
                        <a:rPr lang="tr-TR" dirty="0" smtClean="0"/>
                        <a:t>Kümülatif</a:t>
                      </a:r>
                      <a:r>
                        <a:rPr lang="tr-TR" baseline="0" dirty="0" smtClean="0"/>
                        <a:t> not ortalaması</a:t>
                      </a:r>
                      <a:endParaRPr lang="tr-TR" dirty="0"/>
                    </a:p>
                  </a:txBody>
                  <a:tcPr/>
                </a:tc>
                <a:tc>
                  <a:txBody>
                    <a:bodyPr/>
                    <a:lstStyle/>
                    <a:p>
                      <a:r>
                        <a:rPr lang="tr-TR" dirty="0" smtClean="0"/>
                        <a:t>En az 2,50/4,00</a:t>
                      </a:r>
                      <a:endParaRPr lang="tr-TR" dirty="0"/>
                    </a:p>
                  </a:txBody>
                  <a:tcPr/>
                </a:tc>
              </a:tr>
              <a:tr h="370840">
                <a:tc>
                  <a:txBody>
                    <a:bodyPr/>
                    <a:lstStyle/>
                    <a:p>
                      <a:r>
                        <a:rPr lang="tr-TR" dirty="0" smtClean="0"/>
                        <a:t>Bütün dersler için not</a:t>
                      </a:r>
                      <a:endParaRPr lang="tr-TR" dirty="0"/>
                    </a:p>
                  </a:txBody>
                  <a:tcPr/>
                </a:tc>
                <a:tc>
                  <a:txBody>
                    <a:bodyPr/>
                    <a:lstStyle/>
                    <a:p>
                      <a:r>
                        <a:rPr lang="tr-TR" dirty="0" smtClean="0"/>
                        <a:t>En düşük</a:t>
                      </a:r>
                      <a:r>
                        <a:rPr lang="tr-TR" baseline="0" dirty="0" smtClean="0"/>
                        <a:t> </a:t>
                      </a:r>
                      <a:r>
                        <a:rPr lang="tr-TR" baseline="0" smtClean="0"/>
                        <a:t>CB (75/100)</a:t>
                      </a:r>
                      <a:endParaRPr lang="tr-TR" dirty="0"/>
                    </a:p>
                  </a:txBody>
                  <a:tcPr/>
                </a:tc>
              </a:tr>
            </a:tbl>
          </a:graphicData>
        </a:graphic>
      </p:graphicFrame>
      <p:pic>
        <p:nvPicPr>
          <p:cNvPr id="8" name="Resim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9" name="Resim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963207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Bu programın amaçları; </a:t>
            </a:r>
            <a:endParaRPr lang="tr-TR" dirty="0" smtClean="0"/>
          </a:p>
          <a:p>
            <a:pPr lvl="1" algn="just"/>
            <a:r>
              <a:rPr lang="tr-TR" dirty="0" smtClean="0"/>
              <a:t>Hareket </a:t>
            </a:r>
            <a:r>
              <a:rPr lang="tr-TR" dirty="0"/>
              <a:t>ve antrenman bilimleri hakkında bilgi </a:t>
            </a:r>
            <a:r>
              <a:rPr lang="tr-TR" dirty="0" smtClean="0"/>
              <a:t>vermek </a:t>
            </a:r>
          </a:p>
          <a:p>
            <a:pPr lvl="1" algn="just"/>
            <a:r>
              <a:rPr lang="tr-TR" dirty="0"/>
              <a:t>H</a:t>
            </a:r>
            <a:r>
              <a:rPr lang="tr-TR" dirty="0" smtClean="0"/>
              <a:t>areket </a:t>
            </a:r>
            <a:r>
              <a:rPr lang="tr-TR" dirty="0"/>
              <a:t>ve antrenman bilimleri alanındaki mesleki sorunları analiz </a:t>
            </a:r>
            <a:r>
              <a:rPr lang="tr-TR" dirty="0" smtClean="0"/>
              <a:t>etmek için gerekli olan mesleki veri, yetenek ve tutumu geliştirmek </a:t>
            </a:r>
          </a:p>
          <a:p>
            <a:pPr lvl="1" algn="just"/>
            <a:r>
              <a:rPr lang="tr-TR" dirty="0"/>
              <a:t>S</a:t>
            </a:r>
            <a:r>
              <a:rPr lang="tr-TR" dirty="0" smtClean="0"/>
              <a:t>porda </a:t>
            </a:r>
            <a:r>
              <a:rPr lang="tr-TR" dirty="0"/>
              <a:t>modern teknolojiden </a:t>
            </a:r>
            <a:r>
              <a:rPr lang="tr-TR" dirty="0" smtClean="0"/>
              <a:t>yararlanmak </a:t>
            </a:r>
          </a:p>
          <a:p>
            <a:pPr lvl="1" algn="just"/>
            <a:r>
              <a:rPr lang="tr-TR" dirty="0" smtClean="0"/>
              <a:t>Spor </a:t>
            </a:r>
            <a:r>
              <a:rPr lang="tr-TR" dirty="0"/>
              <a:t>bilimlerinde uygun öğretim yöntemlerini kullanarak, belirli spor dallarına yönelik teknik ve taktik </a:t>
            </a:r>
            <a:r>
              <a:rPr lang="tr-TR" dirty="0" smtClean="0"/>
              <a:t>becerileri geliştirmektir </a:t>
            </a:r>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a:p>
        </p:txBody>
      </p:sp>
      <p:sp>
        <p:nvSpPr>
          <p:cNvPr id="2" name="Başlık 1"/>
          <p:cNvSpPr>
            <a:spLocks noGrp="1"/>
          </p:cNvSpPr>
          <p:nvPr>
            <p:ph type="title"/>
          </p:nvPr>
        </p:nvSpPr>
        <p:spPr/>
        <p:txBody>
          <a:bodyPr/>
          <a:lstStyle/>
          <a:p>
            <a:pPr algn="ctr"/>
            <a:r>
              <a:rPr lang="tr-TR" dirty="0" smtClean="0"/>
              <a:t>Program Profili</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2703865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175795718"/>
              </p:ext>
            </p:extLst>
          </p:nvPr>
        </p:nvGraphicFramePr>
        <p:xfrm>
          <a:off x="755576" y="1556792"/>
          <a:ext cx="7632852" cy="3881120"/>
        </p:xfrm>
        <a:graphic>
          <a:graphicData uri="http://schemas.openxmlformats.org/drawingml/2006/table">
            <a:tbl>
              <a:tblPr firstRow="1" bandRow="1">
                <a:tableStyleId>{5C22544A-7EE6-4342-B048-85BDC9FD1C3A}</a:tableStyleId>
              </a:tblPr>
              <a:tblGrid>
                <a:gridCol w="1272142"/>
                <a:gridCol w="1272142"/>
                <a:gridCol w="1272142"/>
                <a:gridCol w="1272142"/>
                <a:gridCol w="1272142"/>
                <a:gridCol w="1272142"/>
              </a:tblGrid>
              <a:tr h="370840">
                <a:tc>
                  <a:txBody>
                    <a:bodyPr/>
                    <a:lstStyle/>
                    <a:p>
                      <a:pPr algn="ctr"/>
                      <a:r>
                        <a:rPr lang="tr-TR" dirty="0" smtClean="0"/>
                        <a:t>Yıl</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Aktif Okuyan Öğrenci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Mezun Olan Öğrenci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Yıl</a:t>
                      </a:r>
                    </a:p>
                    <a:p>
                      <a:pPr marL="0" marR="0" indent="0" algn="ctr" defTabSz="914400" rtl="0" eaLnBrk="1" fontAlgn="auto" latinLnBrk="0" hangingPunct="1">
                        <a:lnSpc>
                          <a:spcPct val="100000"/>
                        </a:lnSpc>
                        <a:spcBef>
                          <a:spcPts val="0"/>
                        </a:spcBef>
                        <a:spcAft>
                          <a:spcPts val="0"/>
                        </a:spcAft>
                        <a:buClrTx/>
                        <a:buSzTx/>
                        <a:buFontTx/>
                        <a:buNone/>
                        <a:tabLst/>
                        <a:defRPr/>
                      </a:pPr>
                      <a:endParaRPr lang="tr-TR"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Aktif Okuyan Öğrenci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Mezun Olan Öğrenci</a:t>
                      </a:r>
                    </a:p>
                  </a:txBody>
                  <a:tcPr/>
                </a:tc>
              </a:tr>
              <a:tr h="370840">
                <a:tc>
                  <a:txBody>
                    <a:bodyPr/>
                    <a:lstStyle/>
                    <a:p>
                      <a:pPr algn="ctr"/>
                      <a:r>
                        <a:rPr lang="tr-TR" dirty="0" smtClean="0"/>
                        <a:t>2011</a:t>
                      </a:r>
                      <a:endParaRPr lang="tr-TR" dirty="0"/>
                    </a:p>
                  </a:txBody>
                  <a:tcPr/>
                </a:tc>
                <a:tc>
                  <a:txBody>
                    <a:bodyPr/>
                    <a:lstStyle/>
                    <a:p>
                      <a:pPr algn="ctr"/>
                      <a:r>
                        <a:rPr lang="tr-TR" dirty="0" smtClean="0"/>
                        <a:t>4</a:t>
                      </a:r>
                      <a:endParaRPr lang="tr-TR" dirty="0"/>
                    </a:p>
                  </a:txBody>
                  <a:tcPr/>
                </a:tc>
                <a:tc>
                  <a:txBody>
                    <a:bodyPr/>
                    <a:lstStyle/>
                    <a:p>
                      <a:pPr algn="ctr"/>
                      <a:r>
                        <a:rPr lang="tr-TR" dirty="0" smtClean="0"/>
                        <a:t>-</a:t>
                      </a:r>
                      <a:endParaRPr lang="tr-TR" dirty="0"/>
                    </a:p>
                  </a:txBody>
                  <a:tcPr/>
                </a:tc>
                <a:tc>
                  <a:txBody>
                    <a:bodyPr/>
                    <a:lstStyle/>
                    <a:p>
                      <a:pPr algn="ctr"/>
                      <a:r>
                        <a:rPr lang="tr-TR" dirty="0" smtClean="0"/>
                        <a:t>2019</a:t>
                      </a:r>
                      <a:endParaRPr lang="tr-TR" dirty="0"/>
                    </a:p>
                  </a:txBody>
                  <a:tcPr/>
                </a:tc>
                <a:tc>
                  <a:txBody>
                    <a:bodyPr/>
                    <a:lstStyle/>
                    <a:p>
                      <a:pPr algn="ctr"/>
                      <a:r>
                        <a:rPr lang="tr-TR" dirty="0" smtClean="0"/>
                        <a:t>12</a:t>
                      </a:r>
                      <a:endParaRPr lang="tr-TR" dirty="0"/>
                    </a:p>
                  </a:txBody>
                  <a:tcPr/>
                </a:tc>
                <a:tc>
                  <a:txBody>
                    <a:bodyPr/>
                    <a:lstStyle/>
                    <a:p>
                      <a:pPr algn="ctr"/>
                      <a:r>
                        <a:rPr lang="tr-TR" dirty="0" smtClean="0"/>
                        <a:t>5</a:t>
                      </a:r>
                      <a:endParaRPr lang="tr-TR" dirty="0"/>
                    </a:p>
                  </a:txBody>
                  <a:tcPr/>
                </a:tc>
              </a:tr>
              <a:tr h="370840">
                <a:tc>
                  <a:txBody>
                    <a:bodyPr/>
                    <a:lstStyle/>
                    <a:p>
                      <a:pPr algn="ctr"/>
                      <a:r>
                        <a:rPr lang="tr-TR" dirty="0" smtClean="0"/>
                        <a:t>2012</a:t>
                      </a:r>
                      <a:endParaRPr lang="tr-TR" dirty="0"/>
                    </a:p>
                  </a:txBody>
                  <a:tcPr/>
                </a:tc>
                <a:tc>
                  <a:txBody>
                    <a:bodyPr/>
                    <a:lstStyle/>
                    <a:p>
                      <a:pPr algn="ctr"/>
                      <a:r>
                        <a:rPr lang="tr-TR" dirty="0" smtClean="0"/>
                        <a:t>11</a:t>
                      </a:r>
                      <a:endParaRPr lang="tr-TR" dirty="0"/>
                    </a:p>
                  </a:txBody>
                  <a:tcPr/>
                </a:tc>
                <a:tc>
                  <a:txBody>
                    <a:bodyPr/>
                    <a:lstStyle/>
                    <a:p>
                      <a:pPr algn="ctr"/>
                      <a:r>
                        <a:rPr lang="tr-TR" dirty="0" smtClean="0"/>
                        <a:t>-</a:t>
                      </a:r>
                      <a:endParaRPr lang="tr-TR" dirty="0"/>
                    </a:p>
                  </a:txBody>
                  <a:tcPr/>
                </a:tc>
                <a:tc>
                  <a:txBody>
                    <a:bodyPr/>
                    <a:lstStyle/>
                    <a:p>
                      <a:pPr algn="ctr"/>
                      <a:r>
                        <a:rPr lang="tr-TR" dirty="0" smtClean="0"/>
                        <a:t>2020</a:t>
                      </a:r>
                      <a:endParaRPr lang="tr-TR" dirty="0"/>
                    </a:p>
                  </a:txBody>
                  <a:tcPr/>
                </a:tc>
                <a:tc>
                  <a:txBody>
                    <a:bodyPr/>
                    <a:lstStyle/>
                    <a:p>
                      <a:pPr algn="ctr"/>
                      <a:r>
                        <a:rPr lang="tr-TR" dirty="0" smtClean="0"/>
                        <a:t>20</a:t>
                      </a:r>
                      <a:endParaRPr lang="tr-TR" dirty="0"/>
                    </a:p>
                  </a:txBody>
                  <a:tcPr/>
                </a:tc>
                <a:tc>
                  <a:txBody>
                    <a:bodyPr/>
                    <a:lstStyle/>
                    <a:p>
                      <a:pPr algn="ctr"/>
                      <a:r>
                        <a:rPr lang="tr-TR" dirty="0" smtClean="0"/>
                        <a:t>2</a:t>
                      </a:r>
                      <a:endParaRPr lang="tr-TR" dirty="0"/>
                    </a:p>
                  </a:txBody>
                  <a:tcPr/>
                </a:tc>
              </a:tr>
              <a:tr h="370840">
                <a:tc>
                  <a:txBody>
                    <a:bodyPr/>
                    <a:lstStyle/>
                    <a:p>
                      <a:pPr algn="ctr"/>
                      <a:r>
                        <a:rPr lang="tr-TR" dirty="0" smtClean="0"/>
                        <a:t>2013</a:t>
                      </a:r>
                      <a:endParaRPr lang="tr-TR" dirty="0"/>
                    </a:p>
                  </a:txBody>
                  <a:tcPr/>
                </a:tc>
                <a:tc>
                  <a:txBody>
                    <a:bodyPr/>
                    <a:lstStyle/>
                    <a:p>
                      <a:pPr algn="ctr"/>
                      <a:r>
                        <a:rPr lang="tr-TR" dirty="0" smtClean="0"/>
                        <a:t>23</a:t>
                      </a:r>
                      <a:endParaRPr lang="tr-TR" dirty="0"/>
                    </a:p>
                  </a:txBody>
                  <a:tcPr/>
                </a:tc>
                <a:tc>
                  <a:txBody>
                    <a:bodyPr/>
                    <a:lstStyle/>
                    <a:p>
                      <a:pPr algn="ctr"/>
                      <a:r>
                        <a:rPr lang="tr-TR" dirty="0" smtClean="0"/>
                        <a:t>-</a:t>
                      </a:r>
                      <a:endParaRPr lang="tr-TR" dirty="0"/>
                    </a:p>
                  </a:txBody>
                  <a:tcPr/>
                </a:tc>
                <a:tc>
                  <a:txBody>
                    <a:bodyPr/>
                    <a:lstStyle/>
                    <a:p>
                      <a:pPr algn="ctr"/>
                      <a:r>
                        <a:rPr lang="tr-TR" dirty="0" smtClean="0"/>
                        <a:t>2021</a:t>
                      </a:r>
                      <a:endParaRPr lang="tr-TR" dirty="0"/>
                    </a:p>
                  </a:txBody>
                  <a:tcPr/>
                </a:tc>
                <a:tc>
                  <a:txBody>
                    <a:bodyPr/>
                    <a:lstStyle/>
                    <a:p>
                      <a:pPr algn="ctr"/>
                      <a:r>
                        <a:rPr lang="tr-TR" dirty="0" smtClean="0"/>
                        <a:t>27</a:t>
                      </a:r>
                      <a:endParaRPr lang="tr-TR" dirty="0"/>
                    </a:p>
                  </a:txBody>
                  <a:tcPr/>
                </a:tc>
                <a:tc>
                  <a:txBody>
                    <a:bodyPr/>
                    <a:lstStyle/>
                    <a:p>
                      <a:pPr algn="ctr"/>
                      <a:r>
                        <a:rPr lang="tr-TR" dirty="0" smtClean="0"/>
                        <a:t>3</a:t>
                      </a:r>
                      <a:endParaRPr lang="tr-TR" dirty="0"/>
                    </a:p>
                  </a:txBody>
                  <a:tcPr/>
                </a:tc>
              </a:tr>
              <a:tr h="370840">
                <a:tc>
                  <a:txBody>
                    <a:bodyPr/>
                    <a:lstStyle/>
                    <a:p>
                      <a:pPr algn="ctr"/>
                      <a:r>
                        <a:rPr lang="tr-TR" dirty="0" smtClean="0"/>
                        <a:t>2014</a:t>
                      </a:r>
                      <a:endParaRPr lang="tr-TR" dirty="0"/>
                    </a:p>
                  </a:txBody>
                  <a:tcPr/>
                </a:tc>
                <a:tc>
                  <a:txBody>
                    <a:bodyPr/>
                    <a:lstStyle/>
                    <a:p>
                      <a:pPr algn="ctr"/>
                      <a:r>
                        <a:rPr lang="tr-TR" dirty="0" smtClean="0"/>
                        <a:t>30</a:t>
                      </a:r>
                      <a:endParaRPr lang="tr-TR" dirty="0"/>
                    </a:p>
                  </a:txBody>
                  <a:tcPr/>
                </a:tc>
                <a:tc>
                  <a:txBody>
                    <a:bodyPr/>
                    <a:lstStyle/>
                    <a:p>
                      <a:pPr algn="ctr"/>
                      <a:r>
                        <a:rPr lang="tr-TR" dirty="0" smtClean="0"/>
                        <a:t>-</a:t>
                      </a:r>
                      <a:endParaRPr lang="tr-TR" dirty="0"/>
                    </a:p>
                  </a:txBody>
                  <a:tcPr/>
                </a:tc>
                <a:tc>
                  <a:txBody>
                    <a:bodyPr/>
                    <a:lstStyle/>
                    <a:p>
                      <a:pPr algn="ctr"/>
                      <a:r>
                        <a:rPr lang="tr-TR" dirty="0" smtClean="0"/>
                        <a:t>2022</a:t>
                      </a:r>
                      <a:endParaRPr lang="tr-TR" dirty="0"/>
                    </a:p>
                  </a:txBody>
                  <a:tcPr/>
                </a:tc>
                <a:tc>
                  <a:txBody>
                    <a:bodyPr/>
                    <a:lstStyle/>
                    <a:p>
                      <a:pPr algn="ctr"/>
                      <a:r>
                        <a:rPr lang="tr-TR" dirty="0" smtClean="0"/>
                        <a:t>30</a:t>
                      </a:r>
                      <a:endParaRPr lang="tr-TR" dirty="0"/>
                    </a:p>
                  </a:txBody>
                  <a:tcPr/>
                </a:tc>
                <a:tc>
                  <a:txBody>
                    <a:bodyPr/>
                    <a:lstStyle/>
                    <a:p>
                      <a:pPr algn="ctr"/>
                      <a:r>
                        <a:rPr lang="tr-TR" dirty="0" smtClean="0"/>
                        <a:t>3</a:t>
                      </a:r>
                      <a:endParaRPr lang="tr-TR" dirty="0"/>
                    </a:p>
                  </a:txBody>
                  <a:tcPr/>
                </a:tc>
              </a:tr>
              <a:tr h="370840">
                <a:tc>
                  <a:txBody>
                    <a:bodyPr/>
                    <a:lstStyle/>
                    <a:p>
                      <a:pPr algn="ctr"/>
                      <a:r>
                        <a:rPr lang="tr-TR" dirty="0" smtClean="0"/>
                        <a:t>2015</a:t>
                      </a:r>
                      <a:endParaRPr lang="tr-TR" dirty="0"/>
                    </a:p>
                  </a:txBody>
                  <a:tcPr/>
                </a:tc>
                <a:tc>
                  <a:txBody>
                    <a:bodyPr/>
                    <a:lstStyle/>
                    <a:p>
                      <a:pPr algn="ctr"/>
                      <a:r>
                        <a:rPr lang="tr-TR" dirty="0" smtClean="0"/>
                        <a:t>30</a:t>
                      </a:r>
                      <a:endParaRPr lang="tr-TR" dirty="0"/>
                    </a:p>
                  </a:txBody>
                  <a:tcPr/>
                </a:tc>
                <a:tc>
                  <a:txBody>
                    <a:bodyPr/>
                    <a:lstStyle/>
                    <a:p>
                      <a:pPr algn="ctr"/>
                      <a:r>
                        <a:rPr lang="tr-TR" dirty="0" smtClean="0"/>
                        <a:t>-</a:t>
                      </a:r>
                      <a:endParaRPr lang="tr-TR" dirty="0"/>
                    </a:p>
                  </a:txBody>
                  <a:tcPr/>
                </a:tc>
                <a:tc>
                  <a:txBody>
                    <a:bodyPr/>
                    <a:lstStyle/>
                    <a:p>
                      <a:pPr algn="ctr"/>
                      <a:r>
                        <a:rPr lang="tr-TR" dirty="0" smtClean="0"/>
                        <a:t>2023</a:t>
                      </a:r>
                      <a:endParaRPr lang="tr-TR" dirty="0"/>
                    </a:p>
                  </a:txBody>
                  <a:tcPr/>
                </a:tc>
                <a:tc>
                  <a:txBody>
                    <a:bodyPr/>
                    <a:lstStyle/>
                    <a:p>
                      <a:pPr algn="ctr"/>
                      <a:r>
                        <a:rPr lang="tr-TR" dirty="0" smtClean="0"/>
                        <a:t>25</a:t>
                      </a:r>
                      <a:endParaRPr lang="tr-TR" dirty="0"/>
                    </a:p>
                  </a:txBody>
                  <a:tcPr/>
                </a:tc>
                <a:tc>
                  <a:txBody>
                    <a:bodyPr/>
                    <a:lstStyle/>
                    <a:p>
                      <a:pPr algn="ctr"/>
                      <a:r>
                        <a:rPr lang="tr-TR" dirty="0" smtClean="0"/>
                        <a:t>7</a:t>
                      </a:r>
                      <a:endParaRPr lang="tr-TR" dirty="0"/>
                    </a:p>
                  </a:txBody>
                  <a:tcPr/>
                </a:tc>
              </a:tr>
              <a:tr h="370840">
                <a:tc>
                  <a:txBody>
                    <a:bodyPr/>
                    <a:lstStyle/>
                    <a:p>
                      <a:pPr algn="ctr"/>
                      <a:r>
                        <a:rPr lang="tr-TR" dirty="0" smtClean="0"/>
                        <a:t>2016</a:t>
                      </a:r>
                      <a:endParaRPr lang="tr-TR" dirty="0"/>
                    </a:p>
                  </a:txBody>
                  <a:tcPr/>
                </a:tc>
                <a:tc>
                  <a:txBody>
                    <a:bodyPr/>
                    <a:lstStyle/>
                    <a:p>
                      <a:pPr algn="ctr"/>
                      <a:r>
                        <a:rPr lang="tr-TR" dirty="0" smtClean="0"/>
                        <a:t>31</a:t>
                      </a:r>
                      <a:endParaRPr lang="tr-TR" dirty="0"/>
                    </a:p>
                  </a:txBody>
                  <a:tcPr/>
                </a:tc>
                <a:tc>
                  <a:txBody>
                    <a:bodyPr/>
                    <a:lstStyle/>
                    <a:p>
                      <a:pPr algn="ctr"/>
                      <a:r>
                        <a:rPr lang="tr-TR" dirty="0" smtClean="0"/>
                        <a:t>-</a:t>
                      </a:r>
                      <a:endParaRPr lang="tr-TR" dirty="0"/>
                    </a:p>
                  </a:txBody>
                  <a:tcPr/>
                </a:tc>
                <a:tc>
                  <a:txBody>
                    <a:bodyPr/>
                    <a:lstStyle/>
                    <a:p>
                      <a:pPr algn="ctr"/>
                      <a:r>
                        <a:rPr lang="tr-TR" dirty="0" smtClean="0"/>
                        <a:t>2024</a:t>
                      </a:r>
                      <a:endParaRPr lang="tr-TR" dirty="0"/>
                    </a:p>
                  </a:txBody>
                  <a:tcPr/>
                </a:tc>
                <a:tc>
                  <a:txBody>
                    <a:bodyPr/>
                    <a:lstStyle/>
                    <a:p>
                      <a:pPr algn="ctr"/>
                      <a:r>
                        <a:rPr lang="tr-TR" dirty="0" smtClean="0"/>
                        <a:t>22</a:t>
                      </a:r>
                      <a:endParaRPr lang="tr-TR" dirty="0"/>
                    </a:p>
                  </a:txBody>
                  <a:tcPr/>
                </a:tc>
                <a:tc>
                  <a:txBody>
                    <a:bodyPr/>
                    <a:lstStyle/>
                    <a:p>
                      <a:pPr algn="ctr"/>
                      <a:r>
                        <a:rPr lang="tr-TR" dirty="0" smtClean="0"/>
                        <a:t>8</a:t>
                      </a:r>
                      <a:endParaRPr lang="tr-TR" dirty="0"/>
                    </a:p>
                  </a:txBody>
                  <a:tcPr/>
                </a:tc>
              </a:tr>
              <a:tr h="370840">
                <a:tc>
                  <a:txBody>
                    <a:bodyPr/>
                    <a:lstStyle/>
                    <a:p>
                      <a:pPr algn="ctr"/>
                      <a:r>
                        <a:rPr lang="tr-TR" dirty="0" smtClean="0"/>
                        <a:t>2017</a:t>
                      </a:r>
                      <a:endParaRPr lang="tr-TR" dirty="0"/>
                    </a:p>
                  </a:txBody>
                  <a:tcPr/>
                </a:tc>
                <a:tc>
                  <a:txBody>
                    <a:bodyPr/>
                    <a:lstStyle/>
                    <a:p>
                      <a:pPr algn="ctr"/>
                      <a:r>
                        <a:rPr lang="tr-TR" dirty="0" smtClean="0"/>
                        <a:t>31</a:t>
                      </a:r>
                      <a:endParaRPr lang="tr-TR" dirty="0"/>
                    </a:p>
                  </a:txBody>
                  <a:tcPr/>
                </a:tc>
                <a:tc>
                  <a:txBody>
                    <a:bodyPr/>
                    <a:lstStyle/>
                    <a:p>
                      <a:pPr algn="ctr"/>
                      <a:r>
                        <a:rPr lang="tr-TR" dirty="0" smtClean="0"/>
                        <a:t>3</a:t>
                      </a:r>
                      <a:endParaRPr lang="tr-TR" dirty="0"/>
                    </a:p>
                  </a:txBody>
                  <a:tcPr/>
                </a:tc>
                <a:tc>
                  <a:txBody>
                    <a:bodyPr/>
                    <a:lstStyle/>
                    <a:p>
                      <a:pPr algn="ctr"/>
                      <a:r>
                        <a:rPr lang="tr-TR" dirty="0" smtClean="0"/>
                        <a:t>2025</a:t>
                      </a:r>
                      <a:endParaRPr lang="tr-TR" dirty="0"/>
                    </a:p>
                  </a:txBody>
                  <a:tcPr/>
                </a:tc>
                <a:tc>
                  <a:txBody>
                    <a:bodyPr/>
                    <a:lstStyle/>
                    <a:p>
                      <a:pPr algn="ctr"/>
                      <a:r>
                        <a:rPr lang="tr-TR" dirty="0" smtClean="0"/>
                        <a:t>30</a:t>
                      </a:r>
                      <a:endParaRPr lang="tr-TR" dirty="0"/>
                    </a:p>
                  </a:txBody>
                  <a:tcPr/>
                </a:tc>
                <a:tc>
                  <a:txBody>
                    <a:bodyPr/>
                    <a:lstStyle/>
                    <a:p>
                      <a:pPr algn="ctr"/>
                      <a:r>
                        <a:rPr lang="tr-TR" smtClean="0"/>
                        <a:t>1</a:t>
                      </a:r>
                      <a:endParaRPr lang="tr-TR" dirty="0"/>
                    </a:p>
                  </a:txBody>
                  <a:tcPr/>
                </a:tc>
              </a:tr>
              <a:tr h="370840">
                <a:tc>
                  <a:txBody>
                    <a:bodyPr/>
                    <a:lstStyle/>
                    <a:p>
                      <a:pPr algn="ctr"/>
                      <a:r>
                        <a:rPr lang="tr-TR" dirty="0" smtClean="0"/>
                        <a:t>2018</a:t>
                      </a:r>
                      <a:endParaRPr lang="tr-TR" dirty="0"/>
                    </a:p>
                  </a:txBody>
                  <a:tcPr/>
                </a:tc>
                <a:tc>
                  <a:txBody>
                    <a:bodyPr/>
                    <a:lstStyle/>
                    <a:p>
                      <a:pPr algn="ctr"/>
                      <a:r>
                        <a:rPr lang="tr-TR" dirty="0" smtClean="0"/>
                        <a:t>21</a:t>
                      </a:r>
                      <a:endParaRPr lang="tr-TR" dirty="0"/>
                    </a:p>
                  </a:txBody>
                  <a:tcPr/>
                </a:tc>
                <a:tc>
                  <a:txBody>
                    <a:bodyPr/>
                    <a:lstStyle/>
                    <a:p>
                      <a:pPr algn="ctr"/>
                      <a:r>
                        <a:rPr lang="tr-TR" dirty="0" smtClean="0"/>
                        <a:t>6</a:t>
                      </a:r>
                      <a:endParaRPr lang="tr-TR" dirty="0"/>
                    </a:p>
                  </a:txBody>
                  <a:tcPr/>
                </a:tc>
                <a:tc>
                  <a:txBody>
                    <a:bodyPr/>
                    <a:lstStyle/>
                    <a:p>
                      <a:pPr algn="ctr"/>
                      <a:r>
                        <a:rPr lang="tr-TR" dirty="0" smtClean="0"/>
                        <a:t>-</a:t>
                      </a:r>
                      <a:endParaRPr lang="tr-TR" dirty="0"/>
                    </a:p>
                  </a:txBody>
                  <a:tcPr/>
                </a:tc>
                <a:tc>
                  <a:txBody>
                    <a:bodyPr/>
                    <a:lstStyle/>
                    <a:p>
                      <a:pPr algn="ctr"/>
                      <a:r>
                        <a:rPr lang="tr-TR" dirty="0" smtClean="0"/>
                        <a:t>-</a:t>
                      </a:r>
                      <a:endParaRPr lang="tr-TR" dirty="0"/>
                    </a:p>
                  </a:txBody>
                  <a:tcPr/>
                </a:tc>
                <a:tc>
                  <a:txBody>
                    <a:bodyPr/>
                    <a:lstStyle/>
                    <a:p>
                      <a:pPr algn="ctr"/>
                      <a:r>
                        <a:rPr lang="tr-TR" smtClean="0"/>
                        <a:t>-</a:t>
                      </a:r>
                      <a:endParaRPr lang="tr-TR" dirty="0"/>
                    </a:p>
                  </a:txBody>
                  <a:tcPr/>
                </a:tc>
              </a:tr>
            </a:tbl>
          </a:graphicData>
        </a:graphic>
      </p:graphicFrame>
      <p:sp>
        <p:nvSpPr>
          <p:cNvPr id="3" name="Slayt Numarası Yer Tutucusu 2"/>
          <p:cNvSpPr>
            <a:spLocks noGrp="1"/>
          </p:cNvSpPr>
          <p:nvPr>
            <p:ph type="sldNum" sz="quarter" idx="12"/>
          </p:nvPr>
        </p:nvSpPr>
        <p:spPr/>
        <p:txBody>
          <a:bodyPr/>
          <a:lstStyle/>
          <a:p>
            <a:fld id="{F302176B-0E47-46AC-8F43-DAB4B8A37D06}" type="slidenum">
              <a:rPr lang="tr-TR" smtClean="0"/>
              <a:t>8</a:t>
            </a:fld>
            <a:endParaRPr lang="tr-TR"/>
          </a:p>
        </p:txBody>
      </p:sp>
      <p:sp>
        <p:nvSpPr>
          <p:cNvPr id="2" name="Başlık 1"/>
          <p:cNvSpPr>
            <a:spLocks noGrp="1"/>
          </p:cNvSpPr>
          <p:nvPr>
            <p:ph type="title"/>
          </p:nvPr>
        </p:nvSpPr>
        <p:spPr/>
        <p:txBody>
          <a:bodyPr/>
          <a:lstStyle/>
          <a:p>
            <a:pPr algn="ctr"/>
            <a:r>
              <a:rPr lang="tr-TR" dirty="0"/>
              <a:t>Öğrenci </a:t>
            </a:r>
            <a:r>
              <a:rPr lang="tr-TR" dirty="0" smtClean="0"/>
              <a:t>Bilgileri</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494385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u="sng" dirty="0" smtClean="0"/>
              <a:t>Adres</a:t>
            </a:r>
            <a:r>
              <a:rPr lang="tr-TR" dirty="0" smtClean="0"/>
              <a:t>: </a:t>
            </a:r>
            <a:r>
              <a:rPr lang="tr-TR" dirty="0" err="1" smtClean="0"/>
              <a:t>Turabiye</a:t>
            </a:r>
            <a:r>
              <a:rPr lang="tr-TR" dirty="0" smtClean="0"/>
              <a:t> </a:t>
            </a:r>
            <a:r>
              <a:rPr lang="tr-TR" dirty="0"/>
              <a:t>Mah. Beyler Cad. No:4 </a:t>
            </a:r>
            <a:r>
              <a:rPr lang="tr-TR" dirty="0" smtClean="0"/>
              <a:t>Seferihisar/İzmir </a:t>
            </a:r>
          </a:p>
          <a:p>
            <a:pPr algn="just"/>
            <a:r>
              <a:rPr lang="tr-TR" u="sng" dirty="0" smtClean="0"/>
              <a:t>Telefon numarası</a:t>
            </a:r>
            <a:r>
              <a:rPr lang="tr-TR" dirty="0" smtClean="0"/>
              <a:t>: +90 232 743 51 10</a:t>
            </a:r>
            <a:endParaRPr lang="tr-TR" dirty="0"/>
          </a:p>
        </p:txBody>
      </p:sp>
      <p:sp>
        <p:nvSpPr>
          <p:cNvPr id="4" name="Slayt Numarası Yer Tutucusu 3"/>
          <p:cNvSpPr>
            <a:spLocks noGrp="1"/>
          </p:cNvSpPr>
          <p:nvPr>
            <p:ph type="sldNum" sz="quarter" idx="12"/>
          </p:nvPr>
        </p:nvSpPr>
        <p:spPr/>
        <p:txBody>
          <a:bodyPr/>
          <a:lstStyle/>
          <a:p>
            <a:fld id="{F302176B-0E47-46AC-8F43-DAB4B8A37D06}" type="slidenum">
              <a:rPr lang="tr-TR" smtClean="0"/>
              <a:t>9</a:t>
            </a:fld>
            <a:endParaRPr lang="tr-TR"/>
          </a:p>
        </p:txBody>
      </p:sp>
      <p:sp>
        <p:nvSpPr>
          <p:cNvPr id="2" name="Başlık 1"/>
          <p:cNvSpPr>
            <a:spLocks noGrp="1"/>
          </p:cNvSpPr>
          <p:nvPr>
            <p:ph type="title"/>
          </p:nvPr>
        </p:nvSpPr>
        <p:spPr/>
        <p:txBody>
          <a:bodyPr>
            <a:normAutofit/>
          </a:bodyPr>
          <a:lstStyle/>
          <a:p>
            <a:pPr algn="ctr"/>
            <a:r>
              <a:rPr lang="tr-TR" dirty="0" smtClean="0"/>
              <a:t>İletişim Bilgileri</a:t>
            </a:r>
            <a:endParaRPr lang="tr-TR" dirty="0"/>
          </a:p>
        </p:txBody>
      </p:sp>
      <p:pic>
        <p:nvPicPr>
          <p:cNvPr id="1028" name="Picture 4" descr="C:\Users\firat\Desktop\Adsız.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162" y="3356992"/>
            <a:ext cx="5617677" cy="3501008"/>
          </a:xfrm>
          <a:prstGeom prst="rect">
            <a:avLst/>
          </a:prstGeom>
          <a:noFill/>
          <a:extLst>
            <a:ext uri="{909E8E84-426E-40DD-AFC4-6F175D3DCCD1}">
              <a14:hiddenFill xmlns:a14="http://schemas.microsoft.com/office/drawing/2010/main">
                <a:solidFill>
                  <a:srgbClr val="FFFFFF"/>
                </a:solidFill>
              </a14:hiddenFill>
            </a:ext>
          </a:extLst>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16632"/>
            <a:ext cx="1318374" cy="1379340"/>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96336" y="249993"/>
            <a:ext cx="1224136" cy="1207593"/>
          </a:xfrm>
          <a:prstGeom prst="rect">
            <a:avLst/>
          </a:prstGeom>
        </p:spPr>
      </p:pic>
    </p:spTree>
    <p:extLst>
      <p:ext uri="{BB962C8B-B14F-4D97-AF65-F5344CB8AC3E}">
        <p14:creationId xmlns:p14="http://schemas.microsoft.com/office/powerpoint/2010/main" val="1035229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737</TotalTime>
  <Words>436</Words>
  <Application>Microsoft Office PowerPoint</Application>
  <PresentationFormat>Ekran Gösterisi (4:3)</PresentationFormat>
  <Paragraphs>102</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Kalabalık</vt:lpstr>
      <vt:lpstr>Beden Eğitimi ve Spor Anabilim Dalı</vt:lpstr>
      <vt:lpstr>Hareket ve Antrenman Bilimi Yüksek Lisans Programı</vt:lpstr>
      <vt:lpstr>Kabul ve Kayıt Koşulları</vt:lpstr>
      <vt:lpstr>Kabul ve Kayıt Koşulları</vt:lpstr>
      <vt:lpstr>Kabul ve Kayıt Koşulları</vt:lpstr>
      <vt:lpstr>Yeterlilik Koşulları  ve Kuralları</vt:lpstr>
      <vt:lpstr>Program Profili</vt:lpstr>
      <vt:lpstr>Öğrenci Bilgileri</vt:lpstr>
      <vt:lpstr>İletişim Bilgileri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DEÜ Sağlık Bilimleri Enstitüsü</dc:title>
  <dc:creator>firat</dc:creator>
  <cp:lastModifiedBy>firat</cp:lastModifiedBy>
  <cp:revision>75</cp:revision>
  <dcterms:created xsi:type="dcterms:W3CDTF">2024-01-03T08:28:18Z</dcterms:created>
  <dcterms:modified xsi:type="dcterms:W3CDTF">2025-07-25T13:46:59Z</dcterms:modified>
</cp:coreProperties>
</file>