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56" r:id="rId2"/>
    <p:sldId id="260" r:id="rId3"/>
    <p:sldId id="261" r:id="rId4"/>
    <p:sldId id="290" r:id="rId5"/>
    <p:sldId id="287" r:id="rId6"/>
    <p:sldId id="286" r:id="rId7"/>
    <p:sldId id="262" r:id="rId8"/>
    <p:sldId id="285" r:id="rId9"/>
    <p:sldId id="289" r:id="rId10"/>
    <p:sldId id="271"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C057CB-4B07-4F96-B1A8-845E702E900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E4539247-5814-4F31-B296-3D6A5CFAFD31}">
      <dgm:prSet phldrT="[Metin]"/>
      <dgm:spPr/>
      <dgm:t>
        <a:bodyPr/>
        <a:lstStyle/>
        <a:p>
          <a:r>
            <a:rPr lang="tr-TR" dirty="0" smtClean="0"/>
            <a:t>Beden Eğitimi ve Spor Doktora Programı</a:t>
          </a:r>
          <a:endParaRPr lang="tr-TR" dirty="0"/>
        </a:p>
      </dgm:t>
    </dgm:pt>
    <dgm:pt modelId="{6716E887-E019-4116-8E52-21A9D8E83AFE}" type="parTrans" cxnId="{2EA58235-F6C3-4896-A273-4D97B0B664F9}">
      <dgm:prSet/>
      <dgm:spPr/>
      <dgm:t>
        <a:bodyPr/>
        <a:lstStyle/>
        <a:p>
          <a:endParaRPr lang="tr-TR"/>
        </a:p>
      </dgm:t>
    </dgm:pt>
    <dgm:pt modelId="{0518052E-3B6D-4E89-B745-8048E8E30FEE}" type="sibTrans" cxnId="{2EA58235-F6C3-4896-A273-4D97B0B664F9}">
      <dgm:prSet/>
      <dgm:spPr/>
      <dgm:t>
        <a:bodyPr/>
        <a:lstStyle/>
        <a:p>
          <a:endParaRPr lang="tr-TR"/>
        </a:p>
      </dgm:t>
    </dgm:pt>
    <dgm:pt modelId="{49C6DD21-74A4-464C-A408-029F291F7ADF}" type="asst">
      <dgm:prSet phldrT="[Metin]"/>
      <dgm:spPr/>
      <dgm:t>
        <a:bodyPr/>
        <a:lstStyle/>
        <a:p>
          <a:r>
            <a:rPr lang="tr-TR" dirty="0" smtClean="0"/>
            <a:t>Ders Dönemi</a:t>
          </a:r>
          <a:endParaRPr lang="tr-TR" dirty="0"/>
        </a:p>
      </dgm:t>
    </dgm:pt>
    <dgm:pt modelId="{56194936-DEEE-4C5A-AE5A-5FEFD90BE6EB}" type="parTrans" cxnId="{C443FD5B-593D-42C9-B4C8-66CD9FA70259}">
      <dgm:prSet/>
      <dgm:spPr/>
      <dgm:t>
        <a:bodyPr/>
        <a:lstStyle/>
        <a:p>
          <a:endParaRPr lang="tr-TR"/>
        </a:p>
      </dgm:t>
    </dgm:pt>
    <dgm:pt modelId="{9B91D3F1-3F79-4AE6-BEF7-073CCDD91658}" type="sibTrans" cxnId="{C443FD5B-593D-42C9-B4C8-66CD9FA70259}">
      <dgm:prSet/>
      <dgm:spPr/>
      <dgm:t>
        <a:bodyPr/>
        <a:lstStyle/>
        <a:p>
          <a:endParaRPr lang="tr-TR"/>
        </a:p>
      </dgm:t>
    </dgm:pt>
    <dgm:pt modelId="{8C51310B-AB05-4E15-A5B0-A35D003189E3}" type="asst">
      <dgm:prSet phldrT="[Metin]"/>
      <dgm:spPr/>
      <dgm:t>
        <a:bodyPr/>
        <a:lstStyle/>
        <a:p>
          <a:r>
            <a:rPr lang="tr-TR" dirty="0" smtClean="0"/>
            <a:t>Tez Dönemi</a:t>
          </a:r>
          <a:endParaRPr lang="tr-TR" dirty="0"/>
        </a:p>
      </dgm:t>
    </dgm:pt>
    <dgm:pt modelId="{3B7C1AC7-6147-4C1F-B9FB-3FBC54919CB8}" type="parTrans" cxnId="{10A35711-B50A-486A-85E7-675BEF56C119}">
      <dgm:prSet/>
      <dgm:spPr/>
      <dgm:t>
        <a:bodyPr/>
        <a:lstStyle/>
        <a:p>
          <a:endParaRPr lang="tr-TR"/>
        </a:p>
      </dgm:t>
    </dgm:pt>
    <dgm:pt modelId="{6BAE681B-C4C7-43A0-9069-653ADDF4A3DE}" type="sibTrans" cxnId="{10A35711-B50A-486A-85E7-675BEF56C119}">
      <dgm:prSet/>
      <dgm:spPr/>
      <dgm:t>
        <a:bodyPr/>
        <a:lstStyle/>
        <a:p>
          <a:endParaRPr lang="tr-TR"/>
        </a:p>
      </dgm:t>
    </dgm:pt>
    <dgm:pt modelId="{6C4A46B0-B3BF-4619-A369-C8673710178F}" type="asst">
      <dgm:prSet phldrT="[Metin]"/>
      <dgm:spPr>
        <a:solidFill>
          <a:schemeClr val="bg1"/>
        </a:solidFill>
        <a:ln>
          <a:solidFill>
            <a:schemeClr val="accent1"/>
          </a:solidFill>
        </a:ln>
      </dgm:spPr>
      <dgm:t>
        <a:bodyPr/>
        <a:lstStyle/>
        <a:p>
          <a:r>
            <a:rPr lang="tr-TR" dirty="0" smtClean="0">
              <a:solidFill>
                <a:schemeClr val="tx1"/>
              </a:solidFill>
            </a:rPr>
            <a:t>Dersler</a:t>
          </a:r>
        </a:p>
        <a:p>
          <a:r>
            <a:rPr lang="tr-TR" dirty="0" smtClean="0">
              <a:solidFill>
                <a:schemeClr val="tx1"/>
              </a:solidFill>
            </a:rPr>
            <a:t>78 AKTS</a:t>
          </a:r>
          <a:endParaRPr lang="tr-TR" dirty="0">
            <a:solidFill>
              <a:schemeClr val="tx1"/>
            </a:solidFill>
          </a:endParaRPr>
        </a:p>
      </dgm:t>
    </dgm:pt>
    <dgm:pt modelId="{F0BD41B7-31F3-4691-912C-C8522F82F527}" type="parTrans" cxnId="{A532D81D-57B0-4133-B45B-779CBB26BAE2}">
      <dgm:prSet/>
      <dgm:spPr/>
      <dgm:t>
        <a:bodyPr/>
        <a:lstStyle/>
        <a:p>
          <a:endParaRPr lang="tr-TR"/>
        </a:p>
      </dgm:t>
    </dgm:pt>
    <dgm:pt modelId="{B8BC4AE0-5A1E-49A3-BADB-EFAB637B1F14}" type="sibTrans" cxnId="{A532D81D-57B0-4133-B45B-779CBB26BAE2}">
      <dgm:prSet/>
      <dgm:spPr/>
      <dgm:t>
        <a:bodyPr/>
        <a:lstStyle/>
        <a:p>
          <a:endParaRPr lang="tr-TR"/>
        </a:p>
      </dgm:t>
    </dgm:pt>
    <dgm:pt modelId="{52A80CAA-E914-4D6F-9ACD-120D052BE439}" type="asst">
      <dgm:prSet phldrT="[Metin]"/>
      <dgm:spPr>
        <a:solidFill>
          <a:schemeClr val="bg1"/>
        </a:solidFill>
        <a:ln>
          <a:solidFill>
            <a:schemeClr val="accent1"/>
          </a:solidFill>
        </a:ln>
      </dgm:spPr>
      <dgm:t>
        <a:bodyPr/>
        <a:lstStyle/>
        <a:p>
          <a:r>
            <a:rPr lang="tr-TR" dirty="0" smtClean="0">
              <a:solidFill>
                <a:schemeClr val="tx1"/>
              </a:solidFill>
            </a:rPr>
            <a:t>Tez çalışması</a:t>
          </a:r>
        </a:p>
        <a:p>
          <a:r>
            <a:rPr lang="tr-TR" dirty="0" smtClean="0">
              <a:solidFill>
                <a:schemeClr val="tx1"/>
              </a:solidFill>
            </a:rPr>
            <a:t>150 AKTS</a:t>
          </a:r>
          <a:endParaRPr lang="tr-TR" dirty="0">
            <a:solidFill>
              <a:schemeClr val="tx1"/>
            </a:solidFill>
          </a:endParaRPr>
        </a:p>
      </dgm:t>
    </dgm:pt>
    <dgm:pt modelId="{FE0CD3B1-07C6-4D8E-AE91-FA86760A5FC9}" type="parTrans" cxnId="{36EAC651-06C9-4E0C-97CE-8C3C4AEE1779}">
      <dgm:prSet/>
      <dgm:spPr/>
      <dgm:t>
        <a:bodyPr/>
        <a:lstStyle/>
        <a:p>
          <a:endParaRPr lang="tr-TR"/>
        </a:p>
      </dgm:t>
    </dgm:pt>
    <dgm:pt modelId="{1E2CE8A9-48FE-4800-86E0-618355115D58}" type="sibTrans" cxnId="{36EAC651-06C9-4E0C-97CE-8C3C4AEE1779}">
      <dgm:prSet/>
      <dgm:spPr/>
      <dgm:t>
        <a:bodyPr/>
        <a:lstStyle/>
        <a:p>
          <a:endParaRPr lang="tr-TR"/>
        </a:p>
      </dgm:t>
    </dgm:pt>
    <dgm:pt modelId="{A02C3B05-A189-48EC-A265-CCA63CDE17E1}" type="asst">
      <dgm:prSet phldrT="[Metin]"/>
      <dgm:spPr>
        <a:solidFill>
          <a:schemeClr val="bg1"/>
        </a:solidFill>
        <a:ln>
          <a:solidFill>
            <a:schemeClr val="accent1"/>
          </a:solidFill>
        </a:ln>
      </dgm:spPr>
      <dgm:t>
        <a:bodyPr/>
        <a:lstStyle/>
        <a:p>
          <a:r>
            <a:rPr lang="tr-TR" dirty="0" smtClean="0">
              <a:solidFill>
                <a:schemeClr val="tx1"/>
              </a:solidFill>
            </a:rPr>
            <a:t>Uzmanlık alanı</a:t>
          </a:r>
        </a:p>
        <a:p>
          <a:r>
            <a:rPr lang="tr-TR" dirty="0" smtClean="0">
              <a:solidFill>
                <a:schemeClr val="tx1"/>
              </a:solidFill>
            </a:rPr>
            <a:t>12 AKTS</a:t>
          </a:r>
          <a:endParaRPr lang="tr-TR" dirty="0">
            <a:solidFill>
              <a:schemeClr val="tx1"/>
            </a:solidFill>
          </a:endParaRPr>
        </a:p>
      </dgm:t>
    </dgm:pt>
    <dgm:pt modelId="{14B4ADC3-3A47-4A3D-A25F-8C4071A7336C}" type="parTrans" cxnId="{F2967EBE-BB06-4D23-9DD1-C494AE026456}">
      <dgm:prSet/>
      <dgm:spPr/>
      <dgm:t>
        <a:bodyPr/>
        <a:lstStyle/>
        <a:p>
          <a:endParaRPr lang="tr-TR"/>
        </a:p>
      </dgm:t>
    </dgm:pt>
    <dgm:pt modelId="{66D7B559-91A4-4208-BF99-C4DE74201FE0}" type="sibTrans" cxnId="{F2967EBE-BB06-4D23-9DD1-C494AE026456}">
      <dgm:prSet/>
      <dgm:spPr/>
      <dgm:t>
        <a:bodyPr/>
        <a:lstStyle/>
        <a:p>
          <a:endParaRPr lang="tr-TR"/>
        </a:p>
      </dgm:t>
    </dgm:pt>
    <dgm:pt modelId="{13DE63AD-00B0-4B41-A81E-A23ED8632AFD}" type="pres">
      <dgm:prSet presAssocID="{AFC057CB-4B07-4F96-B1A8-845E702E9007}" presName="hierChild1" presStyleCnt="0">
        <dgm:presLayoutVars>
          <dgm:orgChart val="1"/>
          <dgm:chPref val="1"/>
          <dgm:dir/>
          <dgm:animOne val="branch"/>
          <dgm:animLvl val="lvl"/>
          <dgm:resizeHandles/>
        </dgm:presLayoutVars>
      </dgm:prSet>
      <dgm:spPr/>
      <dgm:t>
        <a:bodyPr/>
        <a:lstStyle/>
        <a:p>
          <a:endParaRPr lang="tr-TR"/>
        </a:p>
      </dgm:t>
    </dgm:pt>
    <dgm:pt modelId="{E31B1ED7-0616-4C96-A3A6-D6E84982A5FE}" type="pres">
      <dgm:prSet presAssocID="{E4539247-5814-4F31-B296-3D6A5CFAFD31}" presName="hierRoot1" presStyleCnt="0">
        <dgm:presLayoutVars>
          <dgm:hierBranch val="init"/>
        </dgm:presLayoutVars>
      </dgm:prSet>
      <dgm:spPr/>
    </dgm:pt>
    <dgm:pt modelId="{0F3CD303-A220-4E19-A36C-D61FAC2A32E2}" type="pres">
      <dgm:prSet presAssocID="{E4539247-5814-4F31-B296-3D6A5CFAFD31}" presName="rootComposite1" presStyleCnt="0"/>
      <dgm:spPr/>
    </dgm:pt>
    <dgm:pt modelId="{C72E1013-042C-4906-8D81-A280CFFCD988}" type="pres">
      <dgm:prSet presAssocID="{E4539247-5814-4F31-B296-3D6A5CFAFD31}" presName="rootText1" presStyleLbl="node0" presStyleIdx="0" presStyleCnt="1" custLinFactNeighborX="-33085" custLinFactNeighborY="-33636">
        <dgm:presLayoutVars>
          <dgm:chPref val="3"/>
        </dgm:presLayoutVars>
      </dgm:prSet>
      <dgm:spPr/>
      <dgm:t>
        <a:bodyPr/>
        <a:lstStyle/>
        <a:p>
          <a:endParaRPr lang="tr-TR"/>
        </a:p>
      </dgm:t>
    </dgm:pt>
    <dgm:pt modelId="{E821ADB4-B57C-430B-ACFC-9F3F89230157}" type="pres">
      <dgm:prSet presAssocID="{E4539247-5814-4F31-B296-3D6A5CFAFD31}" presName="rootConnector1" presStyleLbl="node1" presStyleIdx="0" presStyleCnt="0"/>
      <dgm:spPr/>
      <dgm:t>
        <a:bodyPr/>
        <a:lstStyle/>
        <a:p>
          <a:endParaRPr lang="tr-TR"/>
        </a:p>
      </dgm:t>
    </dgm:pt>
    <dgm:pt modelId="{1F0FEEC7-1A7A-4729-90C4-EA1795FA243A}" type="pres">
      <dgm:prSet presAssocID="{E4539247-5814-4F31-B296-3D6A5CFAFD31}" presName="hierChild2" presStyleCnt="0"/>
      <dgm:spPr/>
    </dgm:pt>
    <dgm:pt modelId="{20C10F02-A481-404C-86A9-7944D7E724F3}" type="pres">
      <dgm:prSet presAssocID="{E4539247-5814-4F31-B296-3D6A5CFAFD31}" presName="hierChild3" presStyleCnt="0"/>
      <dgm:spPr/>
    </dgm:pt>
    <dgm:pt modelId="{D1DFE2E3-385A-4D98-BBA9-4CA5C9D32B33}" type="pres">
      <dgm:prSet presAssocID="{56194936-DEEE-4C5A-AE5A-5FEFD90BE6EB}" presName="Name111" presStyleLbl="parChTrans1D2" presStyleIdx="0" presStyleCnt="2"/>
      <dgm:spPr/>
      <dgm:t>
        <a:bodyPr/>
        <a:lstStyle/>
        <a:p>
          <a:endParaRPr lang="tr-TR"/>
        </a:p>
      </dgm:t>
    </dgm:pt>
    <dgm:pt modelId="{F3D6E992-AA76-475B-A6A5-2D041FC2B6B5}" type="pres">
      <dgm:prSet presAssocID="{49C6DD21-74A4-464C-A408-029F291F7ADF}" presName="hierRoot3" presStyleCnt="0">
        <dgm:presLayoutVars>
          <dgm:hierBranch val="init"/>
        </dgm:presLayoutVars>
      </dgm:prSet>
      <dgm:spPr/>
    </dgm:pt>
    <dgm:pt modelId="{8D2789C4-6871-4BAE-A323-AA5ED0CA1530}" type="pres">
      <dgm:prSet presAssocID="{49C6DD21-74A4-464C-A408-029F291F7ADF}" presName="rootComposite3" presStyleCnt="0"/>
      <dgm:spPr/>
    </dgm:pt>
    <dgm:pt modelId="{F652028C-382B-457F-B5CA-1C45D7B26458}" type="pres">
      <dgm:prSet presAssocID="{49C6DD21-74A4-464C-A408-029F291F7ADF}" presName="rootText3" presStyleLbl="asst1" presStyleIdx="0" presStyleCnt="5" custLinFactNeighborX="10425" custLinFactNeighborY="-48833">
        <dgm:presLayoutVars>
          <dgm:chPref val="3"/>
        </dgm:presLayoutVars>
      </dgm:prSet>
      <dgm:spPr/>
      <dgm:t>
        <a:bodyPr/>
        <a:lstStyle/>
        <a:p>
          <a:endParaRPr lang="tr-TR"/>
        </a:p>
      </dgm:t>
    </dgm:pt>
    <dgm:pt modelId="{C7CF36D9-DE85-44F7-A086-82E8056030EE}" type="pres">
      <dgm:prSet presAssocID="{49C6DD21-74A4-464C-A408-029F291F7ADF}" presName="rootConnector3" presStyleLbl="asst1" presStyleIdx="0" presStyleCnt="5"/>
      <dgm:spPr/>
      <dgm:t>
        <a:bodyPr/>
        <a:lstStyle/>
        <a:p>
          <a:endParaRPr lang="tr-TR"/>
        </a:p>
      </dgm:t>
    </dgm:pt>
    <dgm:pt modelId="{A67B00D5-EBA2-441E-BAFF-A7EEDF29FB16}" type="pres">
      <dgm:prSet presAssocID="{49C6DD21-74A4-464C-A408-029F291F7ADF}" presName="hierChild6" presStyleCnt="0"/>
      <dgm:spPr/>
    </dgm:pt>
    <dgm:pt modelId="{936B0ACE-3FAA-41A9-A735-E0888B0CD6D5}" type="pres">
      <dgm:prSet presAssocID="{49C6DD21-74A4-464C-A408-029F291F7ADF}" presName="hierChild7" presStyleCnt="0"/>
      <dgm:spPr/>
    </dgm:pt>
    <dgm:pt modelId="{5C513AA6-BF23-43DA-9B00-5D196E40E2E8}" type="pres">
      <dgm:prSet presAssocID="{F0BD41B7-31F3-4691-912C-C8522F82F527}" presName="Name111" presStyleLbl="parChTrans1D3" presStyleIdx="0" presStyleCnt="3"/>
      <dgm:spPr/>
      <dgm:t>
        <a:bodyPr/>
        <a:lstStyle/>
        <a:p>
          <a:endParaRPr lang="tr-TR"/>
        </a:p>
      </dgm:t>
    </dgm:pt>
    <dgm:pt modelId="{E9592159-0825-4F14-B3D8-33810216F7AE}" type="pres">
      <dgm:prSet presAssocID="{6C4A46B0-B3BF-4619-A369-C8673710178F}" presName="hierRoot3" presStyleCnt="0">
        <dgm:presLayoutVars>
          <dgm:hierBranch val="init"/>
        </dgm:presLayoutVars>
      </dgm:prSet>
      <dgm:spPr/>
    </dgm:pt>
    <dgm:pt modelId="{BC2791DF-1D3C-448E-82A3-44A870C9A49D}" type="pres">
      <dgm:prSet presAssocID="{6C4A46B0-B3BF-4619-A369-C8673710178F}" presName="rootComposite3" presStyleCnt="0"/>
      <dgm:spPr/>
    </dgm:pt>
    <dgm:pt modelId="{F5A3DA7C-8542-4E38-A552-3A253FF83B6B}" type="pres">
      <dgm:prSet presAssocID="{6C4A46B0-B3BF-4619-A369-C8673710178F}" presName="rootText3" presStyleLbl="asst1" presStyleIdx="1" presStyleCnt="5" custLinFactX="37848" custLinFactNeighborX="100000" custLinFactNeighborY="-56986">
        <dgm:presLayoutVars>
          <dgm:chPref val="3"/>
        </dgm:presLayoutVars>
      </dgm:prSet>
      <dgm:spPr/>
      <dgm:t>
        <a:bodyPr/>
        <a:lstStyle/>
        <a:p>
          <a:endParaRPr lang="tr-TR"/>
        </a:p>
      </dgm:t>
    </dgm:pt>
    <dgm:pt modelId="{6B199F13-371B-44F8-BC21-FD858615D976}" type="pres">
      <dgm:prSet presAssocID="{6C4A46B0-B3BF-4619-A369-C8673710178F}" presName="rootConnector3" presStyleLbl="asst1" presStyleIdx="1" presStyleCnt="5"/>
      <dgm:spPr/>
      <dgm:t>
        <a:bodyPr/>
        <a:lstStyle/>
        <a:p>
          <a:endParaRPr lang="tr-TR"/>
        </a:p>
      </dgm:t>
    </dgm:pt>
    <dgm:pt modelId="{47643D02-9F3D-4023-8DB9-69346805E2AB}" type="pres">
      <dgm:prSet presAssocID="{6C4A46B0-B3BF-4619-A369-C8673710178F}" presName="hierChild6" presStyleCnt="0"/>
      <dgm:spPr/>
    </dgm:pt>
    <dgm:pt modelId="{4551A70C-8C45-46C1-8307-6DE48C5EACD4}" type="pres">
      <dgm:prSet presAssocID="{6C4A46B0-B3BF-4619-A369-C8673710178F}" presName="hierChild7" presStyleCnt="0"/>
      <dgm:spPr/>
    </dgm:pt>
    <dgm:pt modelId="{C398B9D9-9C19-47FF-A20B-85580CCE442F}" type="pres">
      <dgm:prSet presAssocID="{14B4ADC3-3A47-4A3D-A25F-8C4071A7336C}" presName="Name111" presStyleLbl="parChTrans1D3" presStyleIdx="1" presStyleCnt="3"/>
      <dgm:spPr/>
      <dgm:t>
        <a:bodyPr/>
        <a:lstStyle/>
        <a:p>
          <a:endParaRPr lang="tr-TR"/>
        </a:p>
      </dgm:t>
    </dgm:pt>
    <dgm:pt modelId="{B878391D-AE97-48C8-8006-CBA271EC0229}" type="pres">
      <dgm:prSet presAssocID="{A02C3B05-A189-48EC-A265-CCA63CDE17E1}" presName="hierRoot3" presStyleCnt="0">
        <dgm:presLayoutVars>
          <dgm:hierBranch val="init"/>
        </dgm:presLayoutVars>
      </dgm:prSet>
      <dgm:spPr/>
    </dgm:pt>
    <dgm:pt modelId="{CAF1FDC1-5D67-49FB-85AA-24A972A7349E}" type="pres">
      <dgm:prSet presAssocID="{A02C3B05-A189-48EC-A265-CCA63CDE17E1}" presName="rootComposite3" presStyleCnt="0"/>
      <dgm:spPr/>
    </dgm:pt>
    <dgm:pt modelId="{DF5221E1-23A6-41A4-B994-96F7BA5D1EE6}" type="pres">
      <dgm:prSet presAssocID="{A02C3B05-A189-48EC-A265-CCA63CDE17E1}" presName="rootText3" presStyleLbl="asst1" presStyleIdx="2" presStyleCnt="5" custLinFactX="-20522" custLinFactNeighborX="-100000" custLinFactNeighborY="-56986">
        <dgm:presLayoutVars>
          <dgm:chPref val="3"/>
        </dgm:presLayoutVars>
      </dgm:prSet>
      <dgm:spPr/>
      <dgm:t>
        <a:bodyPr/>
        <a:lstStyle/>
        <a:p>
          <a:endParaRPr lang="tr-TR"/>
        </a:p>
      </dgm:t>
    </dgm:pt>
    <dgm:pt modelId="{67956541-4F32-4954-B6ED-B27D65008CCF}" type="pres">
      <dgm:prSet presAssocID="{A02C3B05-A189-48EC-A265-CCA63CDE17E1}" presName="rootConnector3" presStyleLbl="asst1" presStyleIdx="2" presStyleCnt="5"/>
      <dgm:spPr/>
      <dgm:t>
        <a:bodyPr/>
        <a:lstStyle/>
        <a:p>
          <a:endParaRPr lang="tr-TR"/>
        </a:p>
      </dgm:t>
    </dgm:pt>
    <dgm:pt modelId="{E8ECD54E-B674-4B1B-A00F-3ACD5C9461B8}" type="pres">
      <dgm:prSet presAssocID="{A02C3B05-A189-48EC-A265-CCA63CDE17E1}" presName="hierChild6" presStyleCnt="0"/>
      <dgm:spPr/>
    </dgm:pt>
    <dgm:pt modelId="{9055D8AD-770B-4376-8781-BA6815151269}" type="pres">
      <dgm:prSet presAssocID="{A02C3B05-A189-48EC-A265-CCA63CDE17E1}" presName="hierChild7" presStyleCnt="0"/>
      <dgm:spPr/>
    </dgm:pt>
    <dgm:pt modelId="{E05388EA-0E02-4957-825D-E298196CC1D8}" type="pres">
      <dgm:prSet presAssocID="{3B7C1AC7-6147-4C1F-B9FB-3FBC54919CB8}" presName="Name111" presStyleLbl="parChTrans1D2" presStyleIdx="1" presStyleCnt="2"/>
      <dgm:spPr/>
      <dgm:t>
        <a:bodyPr/>
        <a:lstStyle/>
        <a:p>
          <a:endParaRPr lang="tr-TR"/>
        </a:p>
      </dgm:t>
    </dgm:pt>
    <dgm:pt modelId="{F1EFDA85-F19E-4EA3-8687-0BCD4724BFC9}" type="pres">
      <dgm:prSet presAssocID="{8C51310B-AB05-4E15-A5B0-A35D003189E3}" presName="hierRoot3" presStyleCnt="0">
        <dgm:presLayoutVars>
          <dgm:hierBranch val="init"/>
        </dgm:presLayoutVars>
      </dgm:prSet>
      <dgm:spPr/>
    </dgm:pt>
    <dgm:pt modelId="{03D94E27-0D4E-4554-8290-BE8A23B56B1A}" type="pres">
      <dgm:prSet presAssocID="{8C51310B-AB05-4E15-A5B0-A35D003189E3}" presName="rootComposite3" presStyleCnt="0"/>
      <dgm:spPr/>
    </dgm:pt>
    <dgm:pt modelId="{F2236312-9881-4F33-AB08-A4CB034706A0}" type="pres">
      <dgm:prSet presAssocID="{8C51310B-AB05-4E15-A5B0-A35D003189E3}" presName="rootText3" presStyleLbl="asst1" presStyleIdx="3" presStyleCnt="5" custLinFactNeighborX="-27281" custLinFactNeighborY="-48833">
        <dgm:presLayoutVars>
          <dgm:chPref val="3"/>
        </dgm:presLayoutVars>
      </dgm:prSet>
      <dgm:spPr/>
      <dgm:t>
        <a:bodyPr/>
        <a:lstStyle/>
        <a:p>
          <a:endParaRPr lang="tr-TR"/>
        </a:p>
      </dgm:t>
    </dgm:pt>
    <dgm:pt modelId="{D628CC3B-5539-49E4-A070-26635A943C3A}" type="pres">
      <dgm:prSet presAssocID="{8C51310B-AB05-4E15-A5B0-A35D003189E3}" presName="rootConnector3" presStyleLbl="asst1" presStyleIdx="3" presStyleCnt="5"/>
      <dgm:spPr/>
      <dgm:t>
        <a:bodyPr/>
        <a:lstStyle/>
        <a:p>
          <a:endParaRPr lang="tr-TR"/>
        </a:p>
      </dgm:t>
    </dgm:pt>
    <dgm:pt modelId="{C5A3C532-93F9-4EFF-89D2-258E4A4B9C03}" type="pres">
      <dgm:prSet presAssocID="{8C51310B-AB05-4E15-A5B0-A35D003189E3}" presName="hierChild6" presStyleCnt="0"/>
      <dgm:spPr/>
    </dgm:pt>
    <dgm:pt modelId="{85A581FA-7F55-401D-9B60-6B0B5A515827}" type="pres">
      <dgm:prSet presAssocID="{8C51310B-AB05-4E15-A5B0-A35D003189E3}" presName="hierChild7" presStyleCnt="0"/>
      <dgm:spPr/>
    </dgm:pt>
    <dgm:pt modelId="{421F7208-85D2-49C3-AA66-B3E0294E6767}" type="pres">
      <dgm:prSet presAssocID="{FE0CD3B1-07C6-4D8E-AE91-FA86760A5FC9}" presName="Name111" presStyleLbl="parChTrans1D3" presStyleIdx="2" presStyleCnt="3"/>
      <dgm:spPr/>
      <dgm:t>
        <a:bodyPr/>
        <a:lstStyle/>
        <a:p>
          <a:endParaRPr lang="tr-TR"/>
        </a:p>
      </dgm:t>
    </dgm:pt>
    <dgm:pt modelId="{6F739A74-24EF-48F5-955E-530060A60728}" type="pres">
      <dgm:prSet presAssocID="{52A80CAA-E914-4D6F-9ACD-120D052BE439}" presName="hierRoot3" presStyleCnt="0">
        <dgm:presLayoutVars>
          <dgm:hierBranch val="init"/>
        </dgm:presLayoutVars>
      </dgm:prSet>
      <dgm:spPr/>
    </dgm:pt>
    <dgm:pt modelId="{51231F9F-A90E-4D39-966F-FD1DCF18DA2C}" type="pres">
      <dgm:prSet presAssocID="{52A80CAA-E914-4D6F-9ACD-120D052BE439}" presName="rootComposite3" presStyleCnt="0"/>
      <dgm:spPr/>
    </dgm:pt>
    <dgm:pt modelId="{9DBDA592-C90C-48B0-AB17-B322D9EAB1F3}" type="pres">
      <dgm:prSet presAssocID="{52A80CAA-E914-4D6F-9ACD-120D052BE439}" presName="rootText3" presStyleLbl="asst1" presStyleIdx="4" presStyleCnt="5" custLinFactNeighborX="36741" custLinFactNeighborY="-56986">
        <dgm:presLayoutVars>
          <dgm:chPref val="3"/>
        </dgm:presLayoutVars>
      </dgm:prSet>
      <dgm:spPr/>
      <dgm:t>
        <a:bodyPr/>
        <a:lstStyle/>
        <a:p>
          <a:endParaRPr lang="tr-TR"/>
        </a:p>
      </dgm:t>
    </dgm:pt>
    <dgm:pt modelId="{B568857C-F083-4704-B429-E09A95552003}" type="pres">
      <dgm:prSet presAssocID="{52A80CAA-E914-4D6F-9ACD-120D052BE439}" presName="rootConnector3" presStyleLbl="asst1" presStyleIdx="4" presStyleCnt="5"/>
      <dgm:spPr/>
      <dgm:t>
        <a:bodyPr/>
        <a:lstStyle/>
        <a:p>
          <a:endParaRPr lang="tr-TR"/>
        </a:p>
      </dgm:t>
    </dgm:pt>
    <dgm:pt modelId="{477ABDC8-00A4-4DEB-BEBC-E3323235DA9D}" type="pres">
      <dgm:prSet presAssocID="{52A80CAA-E914-4D6F-9ACD-120D052BE439}" presName="hierChild6" presStyleCnt="0"/>
      <dgm:spPr/>
    </dgm:pt>
    <dgm:pt modelId="{842FA89F-550A-42D0-9252-ADA292A96A81}" type="pres">
      <dgm:prSet presAssocID="{52A80CAA-E914-4D6F-9ACD-120D052BE439}" presName="hierChild7" presStyleCnt="0"/>
      <dgm:spPr/>
    </dgm:pt>
  </dgm:ptLst>
  <dgm:cxnLst>
    <dgm:cxn modelId="{F2967EBE-BB06-4D23-9DD1-C494AE026456}" srcId="{49C6DD21-74A4-464C-A408-029F291F7ADF}" destId="{A02C3B05-A189-48EC-A265-CCA63CDE17E1}" srcOrd="1" destOrd="0" parTransId="{14B4ADC3-3A47-4A3D-A25F-8C4071A7336C}" sibTransId="{66D7B559-91A4-4208-BF99-C4DE74201FE0}"/>
    <dgm:cxn modelId="{2EA58235-F6C3-4896-A273-4D97B0B664F9}" srcId="{AFC057CB-4B07-4F96-B1A8-845E702E9007}" destId="{E4539247-5814-4F31-B296-3D6A5CFAFD31}" srcOrd="0" destOrd="0" parTransId="{6716E887-E019-4116-8E52-21A9D8E83AFE}" sibTransId="{0518052E-3B6D-4E89-B745-8048E8E30FEE}"/>
    <dgm:cxn modelId="{36EAC651-06C9-4E0C-97CE-8C3C4AEE1779}" srcId="{8C51310B-AB05-4E15-A5B0-A35D003189E3}" destId="{52A80CAA-E914-4D6F-9ACD-120D052BE439}" srcOrd="0" destOrd="0" parTransId="{FE0CD3B1-07C6-4D8E-AE91-FA86760A5FC9}" sibTransId="{1E2CE8A9-48FE-4800-86E0-618355115D58}"/>
    <dgm:cxn modelId="{4F090DEB-6AAE-4342-8F78-F99CED262E6A}" type="presOf" srcId="{14B4ADC3-3A47-4A3D-A25F-8C4071A7336C}" destId="{C398B9D9-9C19-47FF-A20B-85580CCE442F}" srcOrd="0" destOrd="0" presId="urn:microsoft.com/office/officeart/2005/8/layout/orgChart1"/>
    <dgm:cxn modelId="{A532D81D-57B0-4133-B45B-779CBB26BAE2}" srcId="{49C6DD21-74A4-464C-A408-029F291F7ADF}" destId="{6C4A46B0-B3BF-4619-A369-C8673710178F}" srcOrd="0" destOrd="0" parTransId="{F0BD41B7-31F3-4691-912C-C8522F82F527}" sibTransId="{B8BC4AE0-5A1E-49A3-BADB-EFAB637B1F14}"/>
    <dgm:cxn modelId="{8C933D2F-D25B-41D6-9FF7-E468E851D56E}" type="presOf" srcId="{3B7C1AC7-6147-4C1F-B9FB-3FBC54919CB8}" destId="{E05388EA-0E02-4957-825D-E298196CC1D8}" srcOrd="0" destOrd="0" presId="urn:microsoft.com/office/officeart/2005/8/layout/orgChart1"/>
    <dgm:cxn modelId="{58C75F63-1144-4C88-883D-D11F0E67F206}" type="presOf" srcId="{A02C3B05-A189-48EC-A265-CCA63CDE17E1}" destId="{DF5221E1-23A6-41A4-B994-96F7BA5D1EE6}" srcOrd="0" destOrd="0" presId="urn:microsoft.com/office/officeart/2005/8/layout/orgChart1"/>
    <dgm:cxn modelId="{DD0C4A1B-482D-49AB-941F-E7274F12716D}" type="presOf" srcId="{49C6DD21-74A4-464C-A408-029F291F7ADF}" destId="{C7CF36D9-DE85-44F7-A086-82E8056030EE}" srcOrd="1" destOrd="0" presId="urn:microsoft.com/office/officeart/2005/8/layout/orgChart1"/>
    <dgm:cxn modelId="{A1D4A611-3047-477E-8328-29F841AEEBD0}" type="presOf" srcId="{A02C3B05-A189-48EC-A265-CCA63CDE17E1}" destId="{67956541-4F32-4954-B6ED-B27D65008CCF}" srcOrd="1" destOrd="0" presId="urn:microsoft.com/office/officeart/2005/8/layout/orgChart1"/>
    <dgm:cxn modelId="{B734BDDD-955C-4CBD-BD04-235003A76FFC}" type="presOf" srcId="{52A80CAA-E914-4D6F-9ACD-120D052BE439}" destId="{B568857C-F083-4704-B429-E09A95552003}" srcOrd="1" destOrd="0" presId="urn:microsoft.com/office/officeart/2005/8/layout/orgChart1"/>
    <dgm:cxn modelId="{4B66DDCB-5E19-4898-A778-5AC8E60D0EFE}" type="presOf" srcId="{52A80CAA-E914-4D6F-9ACD-120D052BE439}" destId="{9DBDA592-C90C-48B0-AB17-B322D9EAB1F3}" srcOrd="0" destOrd="0" presId="urn:microsoft.com/office/officeart/2005/8/layout/orgChart1"/>
    <dgm:cxn modelId="{5C6BAC22-6C33-499D-9BB7-426990C4972D}" type="presOf" srcId="{FE0CD3B1-07C6-4D8E-AE91-FA86760A5FC9}" destId="{421F7208-85D2-49C3-AA66-B3E0294E6767}" srcOrd="0" destOrd="0" presId="urn:microsoft.com/office/officeart/2005/8/layout/orgChart1"/>
    <dgm:cxn modelId="{BE336A7E-2EC5-41F6-8546-94ACAFAC5CBF}" type="presOf" srcId="{F0BD41B7-31F3-4691-912C-C8522F82F527}" destId="{5C513AA6-BF23-43DA-9B00-5D196E40E2E8}" srcOrd="0" destOrd="0" presId="urn:microsoft.com/office/officeart/2005/8/layout/orgChart1"/>
    <dgm:cxn modelId="{D346E633-DE74-49E3-9455-7EB1E80257F6}" type="presOf" srcId="{6C4A46B0-B3BF-4619-A369-C8673710178F}" destId="{F5A3DA7C-8542-4E38-A552-3A253FF83B6B}" srcOrd="0" destOrd="0" presId="urn:microsoft.com/office/officeart/2005/8/layout/orgChart1"/>
    <dgm:cxn modelId="{CA9B690E-5C90-4E9A-AC16-0B749DFF6147}" type="presOf" srcId="{56194936-DEEE-4C5A-AE5A-5FEFD90BE6EB}" destId="{D1DFE2E3-385A-4D98-BBA9-4CA5C9D32B33}" srcOrd="0" destOrd="0" presId="urn:microsoft.com/office/officeart/2005/8/layout/orgChart1"/>
    <dgm:cxn modelId="{C443FD5B-593D-42C9-B4C8-66CD9FA70259}" srcId="{E4539247-5814-4F31-B296-3D6A5CFAFD31}" destId="{49C6DD21-74A4-464C-A408-029F291F7ADF}" srcOrd="0" destOrd="0" parTransId="{56194936-DEEE-4C5A-AE5A-5FEFD90BE6EB}" sibTransId="{9B91D3F1-3F79-4AE6-BEF7-073CCDD91658}"/>
    <dgm:cxn modelId="{A6AE4E59-DE34-41AD-9816-5525B5BA54BA}" type="presOf" srcId="{E4539247-5814-4F31-B296-3D6A5CFAFD31}" destId="{E821ADB4-B57C-430B-ACFC-9F3F89230157}" srcOrd="1" destOrd="0" presId="urn:microsoft.com/office/officeart/2005/8/layout/orgChart1"/>
    <dgm:cxn modelId="{E0C7B878-990B-4981-B2E5-4F61A3B12EA8}" type="presOf" srcId="{6C4A46B0-B3BF-4619-A369-C8673710178F}" destId="{6B199F13-371B-44F8-BC21-FD858615D976}" srcOrd="1" destOrd="0" presId="urn:microsoft.com/office/officeart/2005/8/layout/orgChart1"/>
    <dgm:cxn modelId="{85C385DC-2113-4C4E-BC2E-E0C2F48147A4}" type="presOf" srcId="{49C6DD21-74A4-464C-A408-029F291F7ADF}" destId="{F652028C-382B-457F-B5CA-1C45D7B26458}" srcOrd="0" destOrd="0" presId="urn:microsoft.com/office/officeart/2005/8/layout/orgChart1"/>
    <dgm:cxn modelId="{B479A2F5-37BE-4A56-A93D-58FA7A786602}" type="presOf" srcId="{AFC057CB-4B07-4F96-B1A8-845E702E9007}" destId="{13DE63AD-00B0-4B41-A81E-A23ED8632AFD}" srcOrd="0" destOrd="0" presId="urn:microsoft.com/office/officeart/2005/8/layout/orgChart1"/>
    <dgm:cxn modelId="{1E3790C0-9E68-4529-99BC-B4658371D0C4}" type="presOf" srcId="{E4539247-5814-4F31-B296-3D6A5CFAFD31}" destId="{C72E1013-042C-4906-8D81-A280CFFCD988}" srcOrd="0" destOrd="0" presId="urn:microsoft.com/office/officeart/2005/8/layout/orgChart1"/>
    <dgm:cxn modelId="{942E6274-59C2-4A05-8785-C1C5FB3619AC}" type="presOf" srcId="{8C51310B-AB05-4E15-A5B0-A35D003189E3}" destId="{F2236312-9881-4F33-AB08-A4CB034706A0}" srcOrd="0" destOrd="0" presId="urn:microsoft.com/office/officeart/2005/8/layout/orgChart1"/>
    <dgm:cxn modelId="{10A35711-B50A-486A-85E7-675BEF56C119}" srcId="{E4539247-5814-4F31-B296-3D6A5CFAFD31}" destId="{8C51310B-AB05-4E15-A5B0-A35D003189E3}" srcOrd="1" destOrd="0" parTransId="{3B7C1AC7-6147-4C1F-B9FB-3FBC54919CB8}" sibTransId="{6BAE681B-C4C7-43A0-9069-653ADDF4A3DE}"/>
    <dgm:cxn modelId="{C8D7693E-DFD0-416E-89C4-E28A505B35CD}" type="presOf" srcId="{8C51310B-AB05-4E15-A5B0-A35D003189E3}" destId="{D628CC3B-5539-49E4-A070-26635A943C3A}" srcOrd="1" destOrd="0" presId="urn:microsoft.com/office/officeart/2005/8/layout/orgChart1"/>
    <dgm:cxn modelId="{F696206A-FA15-497C-A213-1489D421E2E1}" type="presParOf" srcId="{13DE63AD-00B0-4B41-A81E-A23ED8632AFD}" destId="{E31B1ED7-0616-4C96-A3A6-D6E84982A5FE}" srcOrd="0" destOrd="0" presId="urn:microsoft.com/office/officeart/2005/8/layout/orgChart1"/>
    <dgm:cxn modelId="{FBD3EB09-D10C-46FF-B1D6-DC3A732F72AC}" type="presParOf" srcId="{E31B1ED7-0616-4C96-A3A6-D6E84982A5FE}" destId="{0F3CD303-A220-4E19-A36C-D61FAC2A32E2}" srcOrd="0" destOrd="0" presId="urn:microsoft.com/office/officeart/2005/8/layout/orgChart1"/>
    <dgm:cxn modelId="{04F16741-DCCC-46B7-9ACD-FB514A4FBD6E}" type="presParOf" srcId="{0F3CD303-A220-4E19-A36C-D61FAC2A32E2}" destId="{C72E1013-042C-4906-8D81-A280CFFCD988}" srcOrd="0" destOrd="0" presId="urn:microsoft.com/office/officeart/2005/8/layout/orgChart1"/>
    <dgm:cxn modelId="{84A2C08E-0495-4B32-869D-8FA83116287F}" type="presParOf" srcId="{0F3CD303-A220-4E19-A36C-D61FAC2A32E2}" destId="{E821ADB4-B57C-430B-ACFC-9F3F89230157}" srcOrd="1" destOrd="0" presId="urn:microsoft.com/office/officeart/2005/8/layout/orgChart1"/>
    <dgm:cxn modelId="{130A96EB-9160-4D6B-B58D-2EE514E98930}" type="presParOf" srcId="{E31B1ED7-0616-4C96-A3A6-D6E84982A5FE}" destId="{1F0FEEC7-1A7A-4729-90C4-EA1795FA243A}" srcOrd="1" destOrd="0" presId="urn:microsoft.com/office/officeart/2005/8/layout/orgChart1"/>
    <dgm:cxn modelId="{AD84CB3E-3C08-477F-B5A6-03265EC7736C}" type="presParOf" srcId="{E31B1ED7-0616-4C96-A3A6-D6E84982A5FE}" destId="{20C10F02-A481-404C-86A9-7944D7E724F3}" srcOrd="2" destOrd="0" presId="urn:microsoft.com/office/officeart/2005/8/layout/orgChart1"/>
    <dgm:cxn modelId="{014F0E31-6C5F-4009-A40E-420355C02E21}" type="presParOf" srcId="{20C10F02-A481-404C-86A9-7944D7E724F3}" destId="{D1DFE2E3-385A-4D98-BBA9-4CA5C9D32B33}" srcOrd="0" destOrd="0" presId="urn:microsoft.com/office/officeart/2005/8/layout/orgChart1"/>
    <dgm:cxn modelId="{FCA3BD2E-6D5A-448F-932D-30E9158BC8FB}" type="presParOf" srcId="{20C10F02-A481-404C-86A9-7944D7E724F3}" destId="{F3D6E992-AA76-475B-A6A5-2D041FC2B6B5}" srcOrd="1" destOrd="0" presId="urn:microsoft.com/office/officeart/2005/8/layout/orgChart1"/>
    <dgm:cxn modelId="{EA8115F8-1D40-4FFB-892F-84D0E31CF5E9}" type="presParOf" srcId="{F3D6E992-AA76-475B-A6A5-2D041FC2B6B5}" destId="{8D2789C4-6871-4BAE-A323-AA5ED0CA1530}" srcOrd="0" destOrd="0" presId="urn:microsoft.com/office/officeart/2005/8/layout/orgChart1"/>
    <dgm:cxn modelId="{A887EEF8-3D8E-4D85-9282-97125A5072A6}" type="presParOf" srcId="{8D2789C4-6871-4BAE-A323-AA5ED0CA1530}" destId="{F652028C-382B-457F-B5CA-1C45D7B26458}" srcOrd="0" destOrd="0" presId="urn:microsoft.com/office/officeart/2005/8/layout/orgChart1"/>
    <dgm:cxn modelId="{D0A03949-3D49-42F7-B6A8-A2A1851DFAE6}" type="presParOf" srcId="{8D2789C4-6871-4BAE-A323-AA5ED0CA1530}" destId="{C7CF36D9-DE85-44F7-A086-82E8056030EE}" srcOrd="1" destOrd="0" presId="urn:microsoft.com/office/officeart/2005/8/layout/orgChart1"/>
    <dgm:cxn modelId="{D4BA6C58-8528-4450-8D70-F95A58C068FF}" type="presParOf" srcId="{F3D6E992-AA76-475B-A6A5-2D041FC2B6B5}" destId="{A67B00D5-EBA2-441E-BAFF-A7EEDF29FB16}" srcOrd="1" destOrd="0" presId="urn:microsoft.com/office/officeart/2005/8/layout/orgChart1"/>
    <dgm:cxn modelId="{601A4721-E5F3-4AAC-95BB-CFD1FCD47801}" type="presParOf" srcId="{F3D6E992-AA76-475B-A6A5-2D041FC2B6B5}" destId="{936B0ACE-3FAA-41A9-A735-E0888B0CD6D5}" srcOrd="2" destOrd="0" presId="urn:microsoft.com/office/officeart/2005/8/layout/orgChart1"/>
    <dgm:cxn modelId="{18670ADB-1E62-40B4-9C6F-F0ED32906B0C}" type="presParOf" srcId="{936B0ACE-3FAA-41A9-A735-E0888B0CD6D5}" destId="{5C513AA6-BF23-43DA-9B00-5D196E40E2E8}" srcOrd="0" destOrd="0" presId="urn:microsoft.com/office/officeart/2005/8/layout/orgChart1"/>
    <dgm:cxn modelId="{C1093EF0-348E-4F2E-A016-7C635CF0487A}" type="presParOf" srcId="{936B0ACE-3FAA-41A9-A735-E0888B0CD6D5}" destId="{E9592159-0825-4F14-B3D8-33810216F7AE}" srcOrd="1" destOrd="0" presId="urn:microsoft.com/office/officeart/2005/8/layout/orgChart1"/>
    <dgm:cxn modelId="{CF00A7D6-B974-4DBA-B4EE-625C1C4D4EF5}" type="presParOf" srcId="{E9592159-0825-4F14-B3D8-33810216F7AE}" destId="{BC2791DF-1D3C-448E-82A3-44A870C9A49D}" srcOrd="0" destOrd="0" presId="urn:microsoft.com/office/officeart/2005/8/layout/orgChart1"/>
    <dgm:cxn modelId="{8DD54D30-6BA8-4E01-854D-D48E14555B6F}" type="presParOf" srcId="{BC2791DF-1D3C-448E-82A3-44A870C9A49D}" destId="{F5A3DA7C-8542-4E38-A552-3A253FF83B6B}" srcOrd="0" destOrd="0" presId="urn:microsoft.com/office/officeart/2005/8/layout/orgChart1"/>
    <dgm:cxn modelId="{BB7759DF-2B71-455D-A7B3-558F04F867B8}" type="presParOf" srcId="{BC2791DF-1D3C-448E-82A3-44A870C9A49D}" destId="{6B199F13-371B-44F8-BC21-FD858615D976}" srcOrd="1" destOrd="0" presId="urn:microsoft.com/office/officeart/2005/8/layout/orgChart1"/>
    <dgm:cxn modelId="{AFEAB88A-14E8-44B4-9CA7-3601D169760B}" type="presParOf" srcId="{E9592159-0825-4F14-B3D8-33810216F7AE}" destId="{47643D02-9F3D-4023-8DB9-69346805E2AB}" srcOrd="1" destOrd="0" presId="urn:microsoft.com/office/officeart/2005/8/layout/orgChart1"/>
    <dgm:cxn modelId="{6F785175-3AA4-4014-8EEF-395C4CEB4ACD}" type="presParOf" srcId="{E9592159-0825-4F14-B3D8-33810216F7AE}" destId="{4551A70C-8C45-46C1-8307-6DE48C5EACD4}" srcOrd="2" destOrd="0" presId="urn:microsoft.com/office/officeart/2005/8/layout/orgChart1"/>
    <dgm:cxn modelId="{2E34B374-769D-49BE-AA97-EDD8439D6AA2}" type="presParOf" srcId="{936B0ACE-3FAA-41A9-A735-E0888B0CD6D5}" destId="{C398B9D9-9C19-47FF-A20B-85580CCE442F}" srcOrd="2" destOrd="0" presId="urn:microsoft.com/office/officeart/2005/8/layout/orgChart1"/>
    <dgm:cxn modelId="{37872CCB-5C5F-4859-AD84-4E501236AA8B}" type="presParOf" srcId="{936B0ACE-3FAA-41A9-A735-E0888B0CD6D5}" destId="{B878391D-AE97-48C8-8006-CBA271EC0229}" srcOrd="3" destOrd="0" presId="urn:microsoft.com/office/officeart/2005/8/layout/orgChart1"/>
    <dgm:cxn modelId="{13F6AD8D-E6B4-4AC2-AF2A-0CC46200DA36}" type="presParOf" srcId="{B878391D-AE97-48C8-8006-CBA271EC0229}" destId="{CAF1FDC1-5D67-49FB-85AA-24A972A7349E}" srcOrd="0" destOrd="0" presId="urn:microsoft.com/office/officeart/2005/8/layout/orgChart1"/>
    <dgm:cxn modelId="{4A49C41C-8E70-4721-91BE-A00E74DC7A06}" type="presParOf" srcId="{CAF1FDC1-5D67-49FB-85AA-24A972A7349E}" destId="{DF5221E1-23A6-41A4-B994-96F7BA5D1EE6}" srcOrd="0" destOrd="0" presId="urn:microsoft.com/office/officeart/2005/8/layout/orgChart1"/>
    <dgm:cxn modelId="{2C40ACD1-AF63-4307-B1B2-22A95A169BA4}" type="presParOf" srcId="{CAF1FDC1-5D67-49FB-85AA-24A972A7349E}" destId="{67956541-4F32-4954-B6ED-B27D65008CCF}" srcOrd="1" destOrd="0" presId="urn:microsoft.com/office/officeart/2005/8/layout/orgChart1"/>
    <dgm:cxn modelId="{2E069378-45EB-473E-A303-DDE0726F89C5}" type="presParOf" srcId="{B878391D-AE97-48C8-8006-CBA271EC0229}" destId="{E8ECD54E-B674-4B1B-A00F-3ACD5C9461B8}" srcOrd="1" destOrd="0" presId="urn:microsoft.com/office/officeart/2005/8/layout/orgChart1"/>
    <dgm:cxn modelId="{880AE4E9-BF9B-40E4-8477-090EB92AABE7}" type="presParOf" srcId="{B878391D-AE97-48C8-8006-CBA271EC0229}" destId="{9055D8AD-770B-4376-8781-BA6815151269}" srcOrd="2" destOrd="0" presId="urn:microsoft.com/office/officeart/2005/8/layout/orgChart1"/>
    <dgm:cxn modelId="{96C2DE03-4F9B-4821-92D1-D903909290B6}" type="presParOf" srcId="{20C10F02-A481-404C-86A9-7944D7E724F3}" destId="{E05388EA-0E02-4957-825D-E298196CC1D8}" srcOrd="2" destOrd="0" presId="urn:microsoft.com/office/officeart/2005/8/layout/orgChart1"/>
    <dgm:cxn modelId="{B691490B-F65B-43BB-A3A7-8763DEDCECAA}" type="presParOf" srcId="{20C10F02-A481-404C-86A9-7944D7E724F3}" destId="{F1EFDA85-F19E-4EA3-8687-0BCD4724BFC9}" srcOrd="3" destOrd="0" presId="urn:microsoft.com/office/officeart/2005/8/layout/orgChart1"/>
    <dgm:cxn modelId="{0D99E0AF-DFE4-40BF-BCA5-5D79C632BB07}" type="presParOf" srcId="{F1EFDA85-F19E-4EA3-8687-0BCD4724BFC9}" destId="{03D94E27-0D4E-4554-8290-BE8A23B56B1A}" srcOrd="0" destOrd="0" presId="urn:microsoft.com/office/officeart/2005/8/layout/orgChart1"/>
    <dgm:cxn modelId="{69227CA0-CB8A-4932-A1C9-4E3E081B6F58}" type="presParOf" srcId="{03D94E27-0D4E-4554-8290-BE8A23B56B1A}" destId="{F2236312-9881-4F33-AB08-A4CB034706A0}" srcOrd="0" destOrd="0" presId="urn:microsoft.com/office/officeart/2005/8/layout/orgChart1"/>
    <dgm:cxn modelId="{427FDE8A-97C8-4F47-AF28-98BAFA81C19E}" type="presParOf" srcId="{03D94E27-0D4E-4554-8290-BE8A23B56B1A}" destId="{D628CC3B-5539-49E4-A070-26635A943C3A}" srcOrd="1" destOrd="0" presId="urn:microsoft.com/office/officeart/2005/8/layout/orgChart1"/>
    <dgm:cxn modelId="{7755323E-A782-4B14-831B-E26381A720DD}" type="presParOf" srcId="{F1EFDA85-F19E-4EA3-8687-0BCD4724BFC9}" destId="{C5A3C532-93F9-4EFF-89D2-258E4A4B9C03}" srcOrd="1" destOrd="0" presId="urn:microsoft.com/office/officeart/2005/8/layout/orgChart1"/>
    <dgm:cxn modelId="{8CC4EFB0-9F65-4210-B27B-77BB45964494}" type="presParOf" srcId="{F1EFDA85-F19E-4EA3-8687-0BCD4724BFC9}" destId="{85A581FA-7F55-401D-9B60-6B0B5A515827}" srcOrd="2" destOrd="0" presId="urn:microsoft.com/office/officeart/2005/8/layout/orgChart1"/>
    <dgm:cxn modelId="{1F7151ED-0EE9-44BE-9638-D09892A3E965}" type="presParOf" srcId="{85A581FA-7F55-401D-9B60-6B0B5A515827}" destId="{421F7208-85D2-49C3-AA66-B3E0294E6767}" srcOrd="0" destOrd="0" presId="urn:microsoft.com/office/officeart/2005/8/layout/orgChart1"/>
    <dgm:cxn modelId="{E10FEF1D-5AB7-4E56-B37F-2C179E66A565}" type="presParOf" srcId="{85A581FA-7F55-401D-9B60-6B0B5A515827}" destId="{6F739A74-24EF-48F5-955E-530060A60728}" srcOrd="1" destOrd="0" presId="urn:microsoft.com/office/officeart/2005/8/layout/orgChart1"/>
    <dgm:cxn modelId="{24CD7D3C-55E7-488D-8D42-A7A2D82CD678}" type="presParOf" srcId="{6F739A74-24EF-48F5-955E-530060A60728}" destId="{51231F9F-A90E-4D39-966F-FD1DCF18DA2C}" srcOrd="0" destOrd="0" presId="urn:microsoft.com/office/officeart/2005/8/layout/orgChart1"/>
    <dgm:cxn modelId="{4CF30B22-1EE2-4170-B048-1FBE36B10A22}" type="presParOf" srcId="{51231F9F-A90E-4D39-966F-FD1DCF18DA2C}" destId="{9DBDA592-C90C-48B0-AB17-B322D9EAB1F3}" srcOrd="0" destOrd="0" presId="urn:microsoft.com/office/officeart/2005/8/layout/orgChart1"/>
    <dgm:cxn modelId="{1C8D9453-C77B-4255-BA37-87225F60EC6C}" type="presParOf" srcId="{51231F9F-A90E-4D39-966F-FD1DCF18DA2C}" destId="{B568857C-F083-4704-B429-E09A95552003}" srcOrd="1" destOrd="0" presId="urn:microsoft.com/office/officeart/2005/8/layout/orgChart1"/>
    <dgm:cxn modelId="{6768FB15-719F-41CA-A63C-224A66C596E4}" type="presParOf" srcId="{6F739A74-24EF-48F5-955E-530060A60728}" destId="{477ABDC8-00A4-4DEB-BEBC-E3323235DA9D}" srcOrd="1" destOrd="0" presId="urn:microsoft.com/office/officeart/2005/8/layout/orgChart1"/>
    <dgm:cxn modelId="{8D19DAAD-F493-48E2-9D5E-98FBE8AF1A95}" type="presParOf" srcId="{6F739A74-24EF-48F5-955E-530060A60728}" destId="{842FA89F-550A-42D0-9252-ADA292A96A8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1F7208-85D2-49C3-AA66-B3E0294E6767}">
      <dsp:nvSpPr>
        <dsp:cNvPr id="0" name=""/>
        <dsp:cNvSpPr/>
      </dsp:nvSpPr>
      <dsp:spPr>
        <a:xfrm>
          <a:off x="5698979" y="2274909"/>
          <a:ext cx="950168" cy="857059"/>
        </a:xfrm>
        <a:custGeom>
          <a:avLst/>
          <a:gdLst/>
          <a:ahLst/>
          <a:cxnLst/>
          <a:rect l="0" t="0" r="0" b="0"/>
          <a:pathLst>
            <a:path>
              <a:moveTo>
                <a:pt x="950168" y="0"/>
              </a:moveTo>
              <a:lnTo>
                <a:pt x="0" y="857059"/>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5388EA-0E02-4957-825D-E298196CC1D8}">
      <dsp:nvSpPr>
        <dsp:cNvPr id="0" name=""/>
        <dsp:cNvSpPr/>
      </dsp:nvSpPr>
      <dsp:spPr>
        <a:xfrm>
          <a:off x="4056842" y="1022170"/>
          <a:ext cx="1570135" cy="741654"/>
        </a:xfrm>
        <a:custGeom>
          <a:avLst/>
          <a:gdLst/>
          <a:ahLst/>
          <a:cxnLst/>
          <a:rect l="0" t="0" r="0" b="0"/>
          <a:pathLst>
            <a:path>
              <a:moveTo>
                <a:pt x="0" y="0"/>
              </a:moveTo>
              <a:lnTo>
                <a:pt x="0" y="741654"/>
              </a:lnTo>
              <a:lnTo>
                <a:pt x="1570135" y="74165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98B9D9-9C19-47FF-A20B-85580CCE442F}">
      <dsp:nvSpPr>
        <dsp:cNvPr id="0" name=""/>
        <dsp:cNvSpPr/>
      </dsp:nvSpPr>
      <dsp:spPr>
        <a:xfrm>
          <a:off x="2054677" y="2274909"/>
          <a:ext cx="418006" cy="857059"/>
        </a:xfrm>
        <a:custGeom>
          <a:avLst/>
          <a:gdLst/>
          <a:ahLst/>
          <a:cxnLst/>
          <a:rect l="0" t="0" r="0" b="0"/>
          <a:pathLst>
            <a:path>
              <a:moveTo>
                <a:pt x="418006" y="0"/>
              </a:moveTo>
              <a:lnTo>
                <a:pt x="418006" y="857059"/>
              </a:lnTo>
              <a:lnTo>
                <a:pt x="0" y="857059"/>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513AA6-BF23-43DA-9B00-5D196E40E2E8}">
      <dsp:nvSpPr>
        <dsp:cNvPr id="0" name=""/>
        <dsp:cNvSpPr/>
      </dsp:nvSpPr>
      <dsp:spPr>
        <a:xfrm>
          <a:off x="2472683" y="2274909"/>
          <a:ext cx="345963" cy="857059"/>
        </a:xfrm>
        <a:custGeom>
          <a:avLst/>
          <a:gdLst/>
          <a:ahLst/>
          <a:cxnLst/>
          <a:rect l="0" t="0" r="0" b="0"/>
          <a:pathLst>
            <a:path>
              <a:moveTo>
                <a:pt x="0" y="0"/>
              </a:moveTo>
              <a:lnTo>
                <a:pt x="0" y="857059"/>
              </a:lnTo>
              <a:lnTo>
                <a:pt x="345963" y="857059"/>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DFE2E3-385A-4D98-BBA9-4CA5C9D32B33}">
      <dsp:nvSpPr>
        <dsp:cNvPr id="0" name=""/>
        <dsp:cNvSpPr/>
      </dsp:nvSpPr>
      <dsp:spPr>
        <a:xfrm>
          <a:off x="3494853" y="1022170"/>
          <a:ext cx="561989" cy="741654"/>
        </a:xfrm>
        <a:custGeom>
          <a:avLst/>
          <a:gdLst/>
          <a:ahLst/>
          <a:cxnLst/>
          <a:rect l="0" t="0" r="0" b="0"/>
          <a:pathLst>
            <a:path>
              <a:moveTo>
                <a:pt x="561989" y="0"/>
              </a:moveTo>
              <a:lnTo>
                <a:pt x="561989" y="741654"/>
              </a:lnTo>
              <a:lnTo>
                <a:pt x="0" y="74165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2E1013-042C-4906-8D81-A280CFFCD988}">
      <dsp:nvSpPr>
        <dsp:cNvPr id="0" name=""/>
        <dsp:cNvSpPr/>
      </dsp:nvSpPr>
      <dsp:spPr>
        <a:xfrm>
          <a:off x="3034672" y="0"/>
          <a:ext cx="2044340" cy="102217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Beden Eğitimi ve Spor Doktora Programı</a:t>
          </a:r>
          <a:endParaRPr lang="tr-TR" sz="1800" kern="1200" dirty="0"/>
        </a:p>
      </dsp:txBody>
      <dsp:txXfrm>
        <a:off x="3034672" y="0"/>
        <a:ext cx="2044340" cy="1022170"/>
      </dsp:txXfrm>
    </dsp:sp>
    <dsp:sp modelId="{F652028C-382B-457F-B5CA-1C45D7B26458}">
      <dsp:nvSpPr>
        <dsp:cNvPr id="0" name=""/>
        <dsp:cNvSpPr/>
      </dsp:nvSpPr>
      <dsp:spPr>
        <a:xfrm>
          <a:off x="1450513" y="1252739"/>
          <a:ext cx="2044340" cy="102217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Ders Dönemi</a:t>
          </a:r>
          <a:endParaRPr lang="tr-TR" sz="1800" kern="1200" dirty="0"/>
        </a:p>
      </dsp:txBody>
      <dsp:txXfrm>
        <a:off x="1450513" y="1252739"/>
        <a:ext cx="2044340" cy="1022170"/>
      </dsp:txXfrm>
    </dsp:sp>
    <dsp:sp modelId="{F5A3DA7C-8542-4E38-A552-3A253FF83B6B}">
      <dsp:nvSpPr>
        <dsp:cNvPr id="0" name=""/>
        <dsp:cNvSpPr/>
      </dsp:nvSpPr>
      <dsp:spPr>
        <a:xfrm>
          <a:off x="2818647" y="2620883"/>
          <a:ext cx="2044340" cy="1022170"/>
        </a:xfrm>
        <a:prstGeom prst="rect">
          <a:avLst/>
        </a:prstGeom>
        <a:solidFill>
          <a:schemeClr val="bg1"/>
        </a:solidFill>
        <a:ln w="55000" cap="flat" cmpd="thickThin"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rPr>
            <a:t>Dersler</a:t>
          </a:r>
        </a:p>
        <a:p>
          <a:pPr lvl="0" algn="ctr" defTabSz="800100">
            <a:lnSpc>
              <a:spcPct val="90000"/>
            </a:lnSpc>
            <a:spcBef>
              <a:spcPct val="0"/>
            </a:spcBef>
            <a:spcAft>
              <a:spcPct val="35000"/>
            </a:spcAft>
          </a:pPr>
          <a:r>
            <a:rPr lang="tr-TR" sz="1800" kern="1200" dirty="0" smtClean="0">
              <a:solidFill>
                <a:schemeClr val="tx1"/>
              </a:solidFill>
            </a:rPr>
            <a:t>78 AKTS</a:t>
          </a:r>
          <a:endParaRPr lang="tr-TR" sz="1800" kern="1200" dirty="0">
            <a:solidFill>
              <a:schemeClr val="tx1"/>
            </a:solidFill>
          </a:endParaRPr>
        </a:p>
      </dsp:txBody>
      <dsp:txXfrm>
        <a:off x="2818647" y="2620883"/>
        <a:ext cx="2044340" cy="1022170"/>
      </dsp:txXfrm>
    </dsp:sp>
    <dsp:sp modelId="{DF5221E1-23A6-41A4-B994-96F7BA5D1EE6}">
      <dsp:nvSpPr>
        <dsp:cNvPr id="0" name=""/>
        <dsp:cNvSpPr/>
      </dsp:nvSpPr>
      <dsp:spPr>
        <a:xfrm>
          <a:off x="10337" y="2620883"/>
          <a:ext cx="2044340" cy="1022170"/>
        </a:xfrm>
        <a:prstGeom prst="rect">
          <a:avLst/>
        </a:prstGeom>
        <a:solidFill>
          <a:schemeClr val="bg1"/>
        </a:solidFill>
        <a:ln w="55000" cap="flat" cmpd="thickThin"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rPr>
            <a:t>Uzmanlık alanı</a:t>
          </a:r>
        </a:p>
        <a:p>
          <a:pPr lvl="0" algn="ctr" defTabSz="800100">
            <a:lnSpc>
              <a:spcPct val="90000"/>
            </a:lnSpc>
            <a:spcBef>
              <a:spcPct val="0"/>
            </a:spcBef>
            <a:spcAft>
              <a:spcPct val="35000"/>
            </a:spcAft>
          </a:pPr>
          <a:r>
            <a:rPr lang="tr-TR" sz="1800" kern="1200" dirty="0" smtClean="0">
              <a:solidFill>
                <a:schemeClr val="tx1"/>
              </a:solidFill>
            </a:rPr>
            <a:t>12 AKTS</a:t>
          </a:r>
          <a:endParaRPr lang="tr-TR" sz="1800" kern="1200" dirty="0">
            <a:solidFill>
              <a:schemeClr val="tx1"/>
            </a:solidFill>
          </a:endParaRPr>
        </a:p>
      </dsp:txBody>
      <dsp:txXfrm>
        <a:off x="10337" y="2620883"/>
        <a:ext cx="2044340" cy="1022170"/>
      </dsp:txXfrm>
    </dsp:sp>
    <dsp:sp modelId="{F2236312-9881-4F33-AB08-A4CB034706A0}">
      <dsp:nvSpPr>
        <dsp:cNvPr id="0" name=""/>
        <dsp:cNvSpPr/>
      </dsp:nvSpPr>
      <dsp:spPr>
        <a:xfrm>
          <a:off x="5626978" y="1252739"/>
          <a:ext cx="2044340" cy="102217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Tez Dönemi</a:t>
          </a:r>
          <a:endParaRPr lang="tr-TR" sz="1800" kern="1200" dirty="0"/>
        </a:p>
      </dsp:txBody>
      <dsp:txXfrm>
        <a:off x="5626978" y="1252739"/>
        <a:ext cx="2044340" cy="1022170"/>
      </dsp:txXfrm>
    </dsp:sp>
    <dsp:sp modelId="{9DBDA592-C90C-48B0-AB17-B322D9EAB1F3}">
      <dsp:nvSpPr>
        <dsp:cNvPr id="0" name=""/>
        <dsp:cNvSpPr/>
      </dsp:nvSpPr>
      <dsp:spPr>
        <a:xfrm>
          <a:off x="5698979" y="2620883"/>
          <a:ext cx="2044340" cy="1022170"/>
        </a:xfrm>
        <a:prstGeom prst="rect">
          <a:avLst/>
        </a:prstGeom>
        <a:solidFill>
          <a:schemeClr val="bg1"/>
        </a:solidFill>
        <a:ln w="55000" cap="flat" cmpd="thickThin"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rPr>
            <a:t>Tez çalışması</a:t>
          </a:r>
        </a:p>
        <a:p>
          <a:pPr lvl="0" algn="ctr" defTabSz="800100">
            <a:lnSpc>
              <a:spcPct val="90000"/>
            </a:lnSpc>
            <a:spcBef>
              <a:spcPct val="0"/>
            </a:spcBef>
            <a:spcAft>
              <a:spcPct val="35000"/>
            </a:spcAft>
          </a:pPr>
          <a:r>
            <a:rPr lang="tr-TR" sz="1800" kern="1200" dirty="0" smtClean="0">
              <a:solidFill>
                <a:schemeClr val="tx1"/>
              </a:solidFill>
            </a:rPr>
            <a:t>150 AKTS</a:t>
          </a:r>
          <a:endParaRPr lang="tr-TR" sz="1800" kern="1200" dirty="0">
            <a:solidFill>
              <a:schemeClr val="tx1"/>
            </a:solidFill>
          </a:endParaRPr>
        </a:p>
      </dsp:txBody>
      <dsp:txXfrm>
        <a:off x="5698979" y="2620883"/>
        <a:ext cx="2044340" cy="102217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FFAA93-37CB-4551-8DA8-9A64216A321C}" type="datetimeFigureOut">
              <a:rPr lang="tr-TR" smtClean="0"/>
              <a:t>25.07.2025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F440E1-4316-42CF-B71F-9134D14B5312}" type="slidenum">
              <a:rPr lang="tr-TR" smtClean="0"/>
              <a:t>‹#›</a:t>
            </a:fld>
            <a:endParaRPr lang="tr-TR"/>
          </a:p>
        </p:txBody>
      </p:sp>
    </p:spTree>
    <p:extLst>
      <p:ext uri="{BB962C8B-B14F-4D97-AF65-F5344CB8AC3E}">
        <p14:creationId xmlns:p14="http://schemas.microsoft.com/office/powerpoint/2010/main" val="3819998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Dik Üçgen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Başlı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Grup 1"/>
          <p:cNvGrpSpPr/>
          <p:nvPr/>
        </p:nvGrpSpPr>
        <p:grpSpPr>
          <a:xfrm>
            <a:off x="-3765" y="4953000"/>
            <a:ext cx="9147765" cy="1912088"/>
            <a:chOff x="-3765" y="4832896"/>
            <a:chExt cx="9147765" cy="2032192"/>
          </a:xfrm>
        </p:grpSpPr>
        <p:sp>
          <p:nvSpPr>
            <p:cNvPr id="7" name="Serbest 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Serbest 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Serbest 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Düz Bağlayıcı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Veri Yer Tutucusu 29"/>
          <p:cNvSpPr>
            <a:spLocks noGrp="1"/>
          </p:cNvSpPr>
          <p:nvPr>
            <p:ph type="dt" sz="half" idx="10"/>
          </p:nvPr>
        </p:nvSpPr>
        <p:spPr/>
        <p:txBody>
          <a:bodyPr/>
          <a:lstStyle>
            <a:lvl1pPr>
              <a:defRPr>
                <a:solidFill>
                  <a:srgbClr val="FFFFFF"/>
                </a:solidFill>
              </a:defRPr>
            </a:lvl1pPr>
            <a:extLst/>
          </a:lstStyle>
          <a:p>
            <a:fld id="{93226BD2-DF4F-4479-AC5C-0B1369E195A4}" type="datetime1">
              <a:rPr lang="tr-TR" smtClean="0"/>
              <a:t>25.07.2025</a:t>
            </a:fld>
            <a:endParaRPr lang="tr-TR"/>
          </a:p>
        </p:txBody>
      </p:sp>
      <p:sp>
        <p:nvSpPr>
          <p:cNvPr id="19" name="Altbilgi Yer Tutucusu 18"/>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Slayt Numarası Yer Tutucusu 26"/>
          <p:cNvSpPr>
            <a:spLocks noGrp="1"/>
          </p:cNvSpPr>
          <p:nvPr>
            <p:ph type="sldNum" sz="quarter" idx="12"/>
          </p:nvPr>
        </p:nvSpPr>
        <p:spPr/>
        <p:txBody>
          <a:bodyPr/>
          <a:lstStyle>
            <a:lvl1pPr>
              <a:defRPr>
                <a:solidFill>
                  <a:srgbClr val="FFFFFF"/>
                </a:solidFill>
              </a:defRPr>
            </a:lvl1pPr>
            <a:extLst/>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16C5FCF-545A-4D75-A7F6-C1F56EF36A1D}" type="datetime1">
              <a:rPr lang="tr-TR" smtClean="0"/>
              <a:t>25.07.2025</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091F2660-54BB-4507-B3F5-27E9D668776B}" type="datetime1">
              <a:rPr lang="tr-TR" smtClean="0"/>
              <a:t>25.07.2025</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C5D3F166-1966-42DA-8B3A-3FB5F1FD180D}" type="datetime1">
              <a:rPr lang="tr-TR" smtClean="0"/>
              <a:t>25.07.2025</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7" name="Başlık 6"/>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3730165B-6A7C-4E35-A2B9-9B5E9FA48ECE}" type="datetime1">
              <a:rPr lang="tr-TR" smtClean="0"/>
              <a:t>25.07.2025</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7" name="Köşeli Çift Ayraç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Köşeli Çift Ayraç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9E3A175-0D2D-45AD-AF1E-246637D373EB}" type="datetime1">
              <a:rPr lang="tr-TR" smtClean="0"/>
              <a:t>25.07.2025</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8" name="Başlık 7"/>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3ADEC744-7D53-4590-B889-B2AB9037FED8}" type="datetime1">
              <a:rPr lang="tr-TR" smtClean="0"/>
              <a:t>25.07.2025</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extLst/>
          </a:lstStyle>
          <a:p>
            <a:fld id="{93195F8A-CC1D-4C51-9253-029763AD0417}" type="datetime1">
              <a:rPr lang="tr-TR" smtClean="0"/>
              <a:t>25.07.2025</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6" name="Başlık 5"/>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extLst/>
          </a:lstStyle>
          <a:p>
            <a:fld id="{5E2D7C2B-1562-4F66-A29A-5C79AA123C19}" type="datetime1">
              <a:rPr lang="tr-TR" smtClean="0"/>
              <a:t>25.07.2025</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727032" y="6407944"/>
            <a:ext cx="1920240" cy="365760"/>
          </a:xfrm>
        </p:spPr>
        <p:txBody>
          <a:bodyPr/>
          <a:lstStyle>
            <a:extLst/>
          </a:lstStyle>
          <a:p>
            <a:fld id="{26EB77B4-0CC0-4003-AC30-FF5742E5650D}" type="datetime1">
              <a:rPr lang="tr-TR" smtClean="0"/>
              <a:t>25.07.2025</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Resim Yer Tutucus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Veri Yer Tutucusu 4"/>
          <p:cNvSpPr>
            <a:spLocks noGrp="1"/>
          </p:cNvSpPr>
          <p:nvPr>
            <p:ph type="dt" sz="half" idx="10"/>
          </p:nvPr>
        </p:nvSpPr>
        <p:spPr/>
        <p:txBody>
          <a:bodyPr/>
          <a:lstStyle>
            <a:lvl1pPr>
              <a:defRPr>
                <a:solidFill>
                  <a:schemeClr val="tx1"/>
                </a:solidFill>
              </a:defRPr>
            </a:lvl1pPr>
            <a:extLst/>
          </a:lstStyle>
          <a:p>
            <a:fld id="{D32D084F-4F23-4057-95B0-FE96357AC60C}" type="datetime1">
              <a:rPr lang="tr-TR" smtClean="0"/>
              <a:t>25.07.2025</a:t>
            </a:fld>
            <a:endParaRPr lang="tr-TR"/>
          </a:p>
        </p:txBody>
      </p:sp>
      <p:sp>
        <p:nvSpPr>
          <p:cNvPr id="6" name="Altbilgi Yer Tutucusu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Slayt Numarası Yer Tutucusu 6"/>
          <p:cNvSpPr>
            <a:spLocks noGrp="1"/>
          </p:cNvSpPr>
          <p:nvPr>
            <p:ph type="sldNum" sz="quarter" idx="12"/>
          </p:nvPr>
        </p:nvSpPr>
        <p:spPr/>
        <p:txBody>
          <a:bodyPr/>
          <a:lstStyle>
            <a:lvl1pPr>
              <a:defRPr>
                <a:solidFill>
                  <a:schemeClr val="tx1"/>
                </a:solidFill>
              </a:defRPr>
            </a:lvl1pPr>
            <a:extLst/>
          </a:lstStyle>
          <a:p>
            <a:fld id="{F302176B-0E47-46AC-8F43-DAB4B8A37D06}" type="slidenum">
              <a:rPr lang="tr-TR" smtClean="0"/>
              <a:t>‹#›</a:t>
            </a:fld>
            <a:endParaRPr lang="tr-TR"/>
          </a:p>
        </p:txBody>
      </p:sp>
      <p:sp>
        <p:nvSpPr>
          <p:cNvPr id="2" name="Başlı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Serbest 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Serbest 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Dik Üçgen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Düz Bağlayıcı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Köşeli Çift Ayraç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Köşeli Çift Ayraç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erbest 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Serbest 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Dik Üçgen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Düz Bağlayıcı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Başlık Yer Tutucus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2AE4C94-6D5D-43CF-928D-91B2B25051E2}" type="datetime1">
              <a:rPr lang="tr-TR" smtClean="0"/>
              <a:t>25.07.2025</a:t>
            </a:fld>
            <a:endParaRPr lang="tr-TR"/>
          </a:p>
        </p:txBody>
      </p:sp>
      <p:sp>
        <p:nvSpPr>
          <p:cNvPr id="22" name="Altbilgi Yer Tutucusu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Slayt Numarası Yer Tutucus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Beden Eğitimi ve Spor Anabilim Dalı</a:t>
            </a:r>
          </a:p>
        </p:txBody>
      </p:sp>
      <p:sp>
        <p:nvSpPr>
          <p:cNvPr id="3" name="Alt Başlık 2"/>
          <p:cNvSpPr>
            <a:spLocks noGrp="1"/>
          </p:cNvSpPr>
          <p:nvPr>
            <p:ph type="subTitle" idx="1"/>
          </p:nvPr>
        </p:nvSpPr>
        <p:spPr/>
        <p:txBody>
          <a:bodyPr/>
          <a:lstStyle/>
          <a:p>
            <a:pPr algn="ctr"/>
            <a:r>
              <a:rPr lang="tr-TR" dirty="0" smtClean="0"/>
              <a:t>Beden Eğitimi ve Spor Doktora Programı</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286635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u="sng" dirty="0" smtClean="0"/>
              <a:t>Adres</a:t>
            </a:r>
            <a:r>
              <a:rPr lang="tr-TR" dirty="0" smtClean="0"/>
              <a:t>: </a:t>
            </a:r>
            <a:r>
              <a:rPr lang="tr-TR" dirty="0" err="1" smtClean="0"/>
              <a:t>Turabiye</a:t>
            </a:r>
            <a:r>
              <a:rPr lang="tr-TR" dirty="0" smtClean="0"/>
              <a:t> </a:t>
            </a:r>
            <a:r>
              <a:rPr lang="tr-TR" dirty="0"/>
              <a:t>Mah. Beyler Cad. No:4 </a:t>
            </a:r>
            <a:r>
              <a:rPr lang="tr-TR" dirty="0" smtClean="0"/>
              <a:t>Seferihisar/İzmir </a:t>
            </a:r>
          </a:p>
          <a:p>
            <a:r>
              <a:rPr lang="tr-TR" u="sng" dirty="0" smtClean="0"/>
              <a:t>Telefon numarası</a:t>
            </a:r>
            <a:r>
              <a:rPr lang="tr-TR" dirty="0" smtClean="0"/>
              <a:t>: +90 232 743 51 10</a:t>
            </a:r>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10</a:t>
            </a:fld>
            <a:endParaRPr lang="tr-TR"/>
          </a:p>
        </p:txBody>
      </p:sp>
      <p:sp>
        <p:nvSpPr>
          <p:cNvPr id="2" name="Başlık 1"/>
          <p:cNvSpPr>
            <a:spLocks noGrp="1"/>
          </p:cNvSpPr>
          <p:nvPr>
            <p:ph type="title"/>
          </p:nvPr>
        </p:nvSpPr>
        <p:spPr/>
        <p:txBody>
          <a:bodyPr>
            <a:normAutofit/>
          </a:bodyPr>
          <a:lstStyle/>
          <a:p>
            <a:pPr algn="ctr"/>
            <a:r>
              <a:rPr lang="tr-TR" dirty="0" smtClean="0"/>
              <a:t>İletişim Bilgileri</a:t>
            </a:r>
            <a:endParaRPr lang="tr-TR" dirty="0"/>
          </a:p>
        </p:txBody>
      </p:sp>
      <p:pic>
        <p:nvPicPr>
          <p:cNvPr id="1026" name="Picture 2" descr="C:\Users\firat\Desktop\Adsız.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0694" y="3328988"/>
            <a:ext cx="5662613" cy="3529012"/>
          </a:xfrm>
          <a:prstGeom prst="rect">
            <a:avLst/>
          </a:prstGeom>
          <a:noFill/>
          <a:extLst>
            <a:ext uri="{909E8E84-426E-40DD-AFC4-6F175D3DCCD1}">
              <a14:hiddenFill xmlns:a14="http://schemas.microsoft.com/office/drawing/2010/main">
                <a:solidFill>
                  <a:srgbClr val="FFFFFF"/>
                </a:solidFill>
              </a14:hiddenFill>
            </a:ext>
          </a:extLst>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2068370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r>
              <a:rPr lang="tr-TR" dirty="0"/>
              <a:t>Üniversitemiz tarafından 05.10.2018 tarihinde açılma teklifi yapılan Beden Eğitimi ve Spor Doktora programımız 30/10/2018 tarihli Yüksek Öğretim Yürütme Kurulu toplantısında incelenmiş ve söz konusu teklif uygun görülmüştür. Böylelikle Beden Eğitimi ve Spor Doktora Programı resmen 16.11.2018 tarihinde </a:t>
            </a:r>
            <a:r>
              <a:rPr lang="tr-TR" dirty="0" smtClean="0"/>
              <a:t>açılmıştır. </a:t>
            </a:r>
          </a:p>
          <a:p>
            <a:pPr algn="just"/>
            <a:r>
              <a:rPr lang="tr-TR" dirty="0" smtClean="0"/>
              <a:t>Programın </a:t>
            </a:r>
            <a:r>
              <a:rPr lang="tr-TR" dirty="0"/>
              <a:t>süresi 4 yarıyıl ders ve 4 yarıyıl tez olmak üzere toplam 8 yarıyıldır. Programın dili Türkçedir.</a:t>
            </a:r>
          </a:p>
        </p:txBody>
      </p:sp>
      <p:sp>
        <p:nvSpPr>
          <p:cNvPr id="4" name="Slayt Numarası Yer Tutucusu 3"/>
          <p:cNvSpPr>
            <a:spLocks noGrp="1"/>
          </p:cNvSpPr>
          <p:nvPr>
            <p:ph type="sldNum" sz="quarter" idx="12"/>
          </p:nvPr>
        </p:nvSpPr>
        <p:spPr/>
        <p:txBody>
          <a:bodyPr/>
          <a:lstStyle/>
          <a:p>
            <a:fld id="{F302176B-0E47-46AC-8F43-DAB4B8A37D06}" type="slidenum">
              <a:rPr lang="tr-TR" smtClean="0"/>
              <a:t>2</a:t>
            </a:fld>
            <a:endParaRPr lang="tr-TR"/>
          </a:p>
        </p:txBody>
      </p:sp>
      <p:sp>
        <p:nvSpPr>
          <p:cNvPr id="2" name="Başlık 1"/>
          <p:cNvSpPr>
            <a:spLocks noGrp="1"/>
          </p:cNvSpPr>
          <p:nvPr>
            <p:ph type="title"/>
          </p:nvPr>
        </p:nvSpPr>
        <p:spPr/>
        <p:txBody>
          <a:bodyPr>
            <a:normAutofit fontScale="90000"/>
          </a:bodyPr>
          <a:lstStyle/>
          <a:p>
            <a:pPr algn="ctr"/>
            <a:r>
              <a:rPr lang="tr-TR" dirty="0" smtClean="0"/>
              <a:t>Beden Eğitimi ve Spor </a:t>
            </a:r>
            <a:br>
              <a:rPr lang="tr-TR" dirty="0" smtClean="0"/>
            </a:br>
            <a:r>
              <a:rPr lang="tr-TR" dirty="0" smtClean="0"/>
              <a:t>Doktora Programı</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3757751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r>
              <a:rPr lang="tr-TR" dirty="0"/>
              <a:t>Aynı veya ilgili disiplinlerde Lisans Derecesi, Tezli Yüksek Lisans Derecesi, Akademik Personel ve Lisansüstü Eğitimi Giriş Sınavı (ALES) veya eşdeğeri GRE, GMAT ile Dil Yeterliliği konusunda kabul edilebilir puan ile lisans veya tezli yüksek lisans derecesinde kazanılan genel not ortalaması ile ALES puanına göre kabul edilebilir ağırlıklı puana sahip olmak gerekir. Uluslararası öğrencilerin kabul koşulları Enstitü Yönetim Kurulu tarafından karar verilir</a:t>
            </a:r>
            <a:r>
              <a:rPr lang="tr-TR" dirty="0" smtClean="0"/>
              <a:t>. </a:t>
            </a:r>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3</a:t>
            </a:fld>
            <a:endParaRPr lang="tr-TR"/>
          </a:p>
        </p:txBody>
      </p:sp>
      <p:sp>
        <p:nvSpPr>
          <p:cNvPr id="2" name="Başlık 1"/>
          <p:cNvSpPr>
            <a:spLocks noGrp="1"/>
          </p:cNvSpPr>
          <p:nvPr>
            <p:ph type="title"/>
          </p:nvPr>
        </p:nvSpPr>
        <p:spPr/>
        <p:txBody>
          <a:bodyPr/>
          <a:lstStyle/>
          <a:p>
            <a:pPr algn="ctr"/>
            <a:r>
              <a:rPr lang="tr-TR" dirty="0"/>
              <a:t>Kabul ve Kayıt Koşulları</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1597678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Başvurulan programın puan türünden </a:t>
            </a:r>
            <a:r>
              <a:rPr lang="tr-TR" dirty="0" smtClean="0"/>
              <a:t>60 </a:t>
            </a:r>
            <a:r>
              <a:rPr lang="tr-TR" dirty="0"/>
              <a:t>ALES puanına veya GRE ya da GMAT sınavlarından Senato tarafından belirlenen eşdeğer puana sahip olunması gerekmektedir. </a:t>
            </a:r>
            <a:endParaRPr lang="tr-TR" dirty="0" smtClean="0"/>
          </a:p>
        </p:txBody>
      </p:sp>
      <p:sp>
        <p:nvSpPr>
          <p:cNvPr id="4" name="Slayt Numarası Yer Tutucusu 3"/>
          <p:cNvSpPr>
            <a:spLocks noGrp="1"/>
          </p:cNvSpPr>
          <p:nvPr>
            <p:ph type="sldNum" sz="quarter" idx="12"/>
          </p:nvPr>
        </p:nvSpPr>
        <p:spPr/>
        <p:txBody>
          <a:bodyPr/>
          <a:lstStyle/>
          <a:p>
            <a:fld id="{F302176B-0E47-46AC-8F43-DAB4B8A37D06}" type="slidenum">
              <a:rPr lang="tr-TR" smtClean="0"/>
              <a:t>4</a:t>
            </a:fld>
            <a:endParaRPr lang="tr-TR"/>
          </a:p>
        </p:txBody>
      </p:sp>
      <p:sp>
        <p:nvSpPr>
          <p:cNvPr id="2" name="Başlık 1"/>
          <p:cNvSpPr>
            <a:spLocks noGrp="1"/>
          </p:cNvSpPr>
          <p:nvPr>
            <p:ph type="title"/>
          </p:nvPr>
        </p:nvSpPr>
        <p:spPr/>
        <p:txBody>
          <a:bodyPr/>
          <a:lstStyle/>
          <a:p>
            <a:pPr algn="ctr"/>
            <a:r>
              <a:rPr lang="tr-TR" dirty="0"/>
              <a:t>Kabul ve Kayıt Koşulları</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31382222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dirty="0" smtClean="0"/>
              <a:t>Başvuruda, </a:t>
            </a:r>
            <a:r>
              <a:rPr lang="tr-TR" dirty="0"/>
              <a:t>YÖK tarafından kabul edilen merkezî yabancı dil sınavlarından en az 55 puan veya eşdeğerliği kabul edilen uluslararası yabancı dil sınavlarından bu puan muadili bir puan alınması zorunludur</a:t>
            </a:r>
            <a:r>
              <a:rPr lang="tr-TR" dirty="0" smtClean="0"/>
              <a:t>. </a:t>
            </a:r>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5</a:t>
            </a:fld>
            <a:endParaRPr lang="tr-TR"/>
          </a:p>
        </p:txBody>
      </p:sp>
      <p:sp>
        <p:nvSpPr>
          <p:cNvPr id="2" name="Başlık 1"/>
          <p:cNvSpPr>
            <a:spLocks noGrp="1"/>
          </p:cNvSpPr>
          <p:nvPr>
            <p:ph type="title"/>
          </p:nvPr>
        </p:nvSpPr>
        <p:spPr/>
        <p:txBody>
          <a:bodyPr/>
          <a:lstStyle/>
          <a:p>
            <a:pPr algn="ctr"/>
            <a:r>
              <a:rPr lang="tr-TR" dirty="0"/>
              <a:t>Kabul ve Kayıt Koşulları</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1069207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1636995763"/>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ayt Numarası Yer Tutucusu 2"/>
          <p:cNvSpPr>
            <a:spLocks noGrp="1"/>
          </p:cNvSpPr>
          <p:nvPr>
            <p:ph type="sldNum" sz="quarter" idx="12"/>
          </p:nvPr>
        </p:nvSpPr>
        <p:spPr/>
        <p:txBody>
          <a:bodyPr/>
          <a:lstStyle/>
          <a:p>
            <a:fld id="{F302176B-0E47-46AC-8F43-DAB4B8A37D06}" type="slidenum">
              <a:rPr lang="tr-TR" smtClean="0"/>
              <a:t>6</a:t>
            </a:fld>
            <a:endParaRPr lang="tr-TR"/>
          </a:p>
        </p:txBody>
      </p:sp>
      <p:sp>
        <p:nvSpPr>
          <p:cNvPr id="2" name="Başlık 1"/>
          <p:cNvSpPr>
            <a:spLocks noGrp="1"/>
          </p:cNvSpPr>
          <p:nvPr>
            <p:ph type="title"/>
          </p:nvPr>
        </p:nvSpPr>
        <p:spPr/>
        <p:txBody>
          <a:bodyPr>
            <a:normAutofit fontScale="90000"/>
          </a:bodyPr>
          <a:lstStyle/>
          <a:p>
            <a:pPr algn="ctr"/>
            <a:r>
              <a:rPr lang="tr-TR" dirty="0"/>
              <a:t>Yeterlilik </a:t>
            </a:r>
            <a:r>
              <a:rPr lang="tr-TR" dirty="0" smtClean="0"/>
              <a:t>Koşulları</a:t>
            </a:r>
            <a:br>
              <a:rPr lang="tr-TR" dirty="0" smtClean="0"/>
            </a:br>
            <a:r>
              <a:rPr lang="tr-TR" dirty="0" smtClean="0"/>
              <a:t>ve Kuralları</a:t>
            </a:r>
            <a:endParaRPr lang="tr-TR" dirty="0"/>
          </a:p>
        </p:txBody>
      </p:sp>
      <p:graphicFrame>
        <p:nvGraphicFramePr>
          <p:cNvPr id="9" name="İçerik Yer Tutucusu 7"/>
          <p:cNvGraphicFramePr>
            <a:graphicFrameLocks/>
          </p:cNvGraphicFramePr>
          <p:nvPr>
            <p:extLst>
              <p:ext uri="{D42A27DB-BD31-4B8C-83A1-F6EECF244321}">
                <p14:modId xmlns:p14="http://schemas.microsoft.com/office/powerpoint/2010/main" val="1406088549"/>
              </p:ext>
            </p:extLst>
          </p:nvPr>
        </p:nvGraphicFramePr>
        <p:xfrm>
          <a:off x="395536" y="5661248"/>
          <a:ext cx="8229600" cy="7416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tr-TR" dirty="0" smtClean="0"/>
                        <a:t>Koşul</a:t>
                      </a:r>
                      <a:endParaRPr lang="tr-TR" dirty="0"/>
                    </a:p>
                  </a:txBody>
                  <a:tcPr/>
                </a:tc>
                <a:tc>
                  <a:txBody>
                    <a:bodyPr/>
                    <a:lstStyle/>
                    <a:p>
                      <a:r>
                        <a:rPr lang="tr-TR" dirty="0" smtClean="0"/>
                        <a:t>Not</a:t>
                      </a:r>
                      <a:endParaRPr lang="tr-TR" dirty="0"/>
                    </a:p>
                  </a:txBody>
                  <a:tcPr/>
                </a:tc>
              </a:tr>
              <a:tr h="370840">
                <a:tc>
                  <a:txBody>
                    <a:bodyPr/>
                    <a:lstStyle/>
                    <a:p>
                      <a:r>
                        <a:rPr lang="tr-TR" dirty="0" smtClean="0"/>
                        <a:t>Her ders için not ortalaması</a:t>
                      </a:r>
                      <a:endParaRPr lang="tr-TR" dirty="0"/>
                    </a:p>
                  </a:txBody>
                  <a:tcPr/>
                </a:tc>
                <a:tc>
                  <a:txBody>
                    <a:bodyPr/>
                    <a:lstStyle/>
                    <a:p>
                      <a:r>
                        <a:rPr lang="tr-TR" dirty="0" smtClean="0"/>
                        <a:t>En az 2,50/4,00</a:t>
                      </a:r>
                      <a:endParaRPr lang="tr-TR" dirty="0"/>
                    </a:p>
                  </a:txBody>
                  <a:tcPr/>
                </a:tc>
              </a:tr>
            </a:tbl>
          </a:graphicData>
        </a:graphic>
      </p:graphicFrame>
      <p:pic>
        <p:nvPicPr>
          <p:cNvPr id="7" name="Resim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8" name="Resim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4190680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algn="just"/>
            <a:r>
              <a:rPr lang="tr-TR" dirty="0"/>
              <a:t>Beden Eğitimi ve Spor Doktora programı, Beden Eğitimi ve Spor öğretmenliği, antrenörlük, rekreasyon, spor yöneticiliği, sporda </a:t>
            </a:r>
            <a:r>
              <a:rPr lang="tr-TR" dirty="0" err="1"/>
              <a:t>psiko</a:t>
            </a:r>
            <a:r>
              <a:rPr lang="tr-TR" dirty="0"/>
              <a:t>-sosyal alanlarda daha bilimsel ve daha verimli duruma getirmek için planlayıcı ve geliştirici özelliklere sahip bilgi, beceri ve teknolojiyi etkin biçimde kullanarak, bilimsel araştırmalar yapabilen ve bu araştırma bulgularına dayalı eğitim planlayabilen, bilimsel gelişmeleri izleyerek mesleki ve akademik alanda kullanabilen akademisyen ve uygulayıcı özelliklere sahip spor bilimci yetiştirebilmek amacıyla kurulmuştur.</a:t>
            </a:r>
            <a:br>
              <a:rPr lang="tr-TR" dirty="0"/>
            </a:br>
            <a:r>
              <a:rPr lang="tr-TR" dirty="0"/>
              <a:t>Yüksek lisans eğitimine ek olarak Doktora Eğitimi bu alanda ileri bilgi ve teknikleri, araştırma yöntemlerini ve becerilerini tamamlayıcı </a:t>
            </a:r>
            <a:r>
              <a:rPr lang="tr-TR" dirty="0" smtClean="0"/>
              <a:t>niteliktedir. </a:t>
            </a:r>
          </a:p>
        </p:txBody>
      </p:sp>
      <p:sp>
        <p:nvSpPr>
          <p:cNvPr id="4" name="Slayt Numarası Yer Tutucusu 3"/>
          <p:cNvSpPr>
            <a:spLocks noGrp="1"/>
          </p:cNvSpPr>
          <p:nvPr>
            <p:ph type="sldNum" sz="quarter" idx="12"/>
          </p:nvPr>
        </p:nvSpPr>
        <p:spPr/>
        <p:txBody>
          <a:bodyPr/>
          <a:lstStyle/>
          <a:p>
            <a:fld id="{F302176B-0E47-46AC-8F43-DAB4B8A37D06}" type="slidenum">
              <a:rPr lang="tr-TR" smtClean="0"/>
              <a:t>7</a:t>
            </a:fld>
            <a:endParaRPr lang="tr-TR"/>
          </a:p>
        </p:txBody>
      </p:sp>
      <p:sp>
        <p:nvSpPr>
          <p:cNvPr id="2" name="Başlık 1"/>
          <p:cNvSpPr>
            <a:spLocks noGrp="1"/>
          </p:cNvSpPr>
          <p:nvPr>
            <p:ph type="title"/>
          </p:nvPr>
        </p:nvSpPr>
        <p:spPr/>
        <p:txBody>
          <a:bodyPr/>
          <a:lstStyle/>
          <a:p>
            <a:pPr algn="ctr"/>
            <a:r>
              <a:rPr lang="tr-TR" dirty="0"/>
              <a:t>Program Profili</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3585702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algn="just"/>
            <a:r>
              <a:rPr lang="tr-TR" dirty="0" smtClean="0"/>
              <a:t>Sonuç olarak amacımız sporun yaygınlaşmasını ve daha bilimsel dayanaklarda yürütülmesini istediğimiz bölgemizde insanları spora çekmek, halkı bilinçlendirmek ve toplumda spor kültürünü oluşturmak öncelikli hedeflerimiz arasında olup Beden Eğitimi ve Spor öğretmenliği, antrenörlük, rekreasyon, spor yöneticiliği, sporda </a:t>
            </a:r>
            <a:r>
              <a:rPr lang="tr-TR" dirty="0" err="1" smtClean="0"/>
              <a:t>psiko-sosylal</a:t>
            </a:r>
            <a:r>
              <a:rPr lang="tr-TR" dirty="0" smtClean="0"/>
              <a:t> </a:t>
            </a:r>
            <a:r>
              <a:rPr lang="tr-TR" dirty="0" err="1" smtClean="0"/>
              <a:t>vb</a:t>
            </a:r>
            <a:r>
              <a:rPr lang="tr-TR" dirty="0" smtClean="0"/>
              <a:t> alanlarda uzman, laboratuvar araştırmaları ve pratik çalışmalarda tecrübeli spor adamı yetiştirmektir. </a:t>
            </a:r>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8</a:t>
            </a:fld>
            <a:endParaRPr lang="tr-TR"/>
          </a:p>
        </p:txBody>
      </p:sp>
      <p:sp>
        <p:nvSpPr>
          <p:cNvPr id="2" name="Başlık 1"/>
          <p:cNvSpPr>
            <a:spLocks noGrp="1"/>
          </p:cNvSpPr>
          <p:nvPr>
            <p:ph type="title"/>
          </p:nvPr>
        </p:nvSpPr>
        <p:spPr/>
        <p:txBody>
          <a:bodyPr/>
          <a:lstStyle/>
          <a:p>
            <a:pPr algn="ctr"/>
            <a:r>
              <a:rPr lang="tr-TR" dirty="0"/>
              <a:t>Program Profili</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3122417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946252334"/>
              </p:ext>
            </p:extLst>
          </p:nvPr>
        </p:nvGraphicFramePr>
        <p:xfrm>
          <a:off x="755576" y="2428096"/>
          <a:ext cx="7632848" cy="2966720"/>
        </p:xfrm>
        <a:graphic>
          <a:graphicData uri="http://schemas.openxmlformats.org/drawingml/2006/table">
            <a:tbl>
              <a:tblPr firstRow="1" bandRow="1">
                <a:tableStyleId>{5C22544A-7EE6-4342-B048-85BDC9FD1C3A}</a:tableStyleId>
              </a:tblPr>
              <a:tblGrid>
                <a:gridCol w="1190837"/>
                <a:gridCol w="3247437"/>
                <a:gridCol w="3194574"/>
              </a:tblGrid>
              <a:tr h="370840">
                <a:tc>
                  <a:txBody>
                    <a:bodyPr/>
                    <a:lstStyle/>
                    <a:p>
                      <a:pPr algn="ctr"/>
                      <a:r>
                        <a:rPr lang="tr-TR" dirty="0" smtClean="0"/>
                        <a:t>Yıl</a:t>
                      </a: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Aktif Okuyan Öğrenci</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Mezun Olan Öğrenci</a:t>
                      </a:r>
                    </a:p>
                  </a:txBody>
                  <a:tcPr/>
                </a:tc>
              </a:tr>
              <a:tr h="370840">
                <a:tc>
                  <a:txBody>
                    <a:bodyPr/>
                    <a:lstStyle/>
                    <a:p>
                      <a:pPr algn="ctr"/>
                      <a:r>
                        <a:rPr lang="tr-TR" dirty="0" smtClean="0"/>
                        <a:t>2019</a:t>
                      </a:r>
                      <a:endParaRPr lang="tr-TR" dirty="0"/>
                    </a:p>
                  </a:txBody>
                  <a:tcPr/>
                </a:tc>
                <a:tc>
                  <a:txBody>
                    <a:bodyPr/>
                    <a:lstStyle/>
                    <a:p>
                      <a:pPr algn="ctr"/>
                      <a:r>
                        <a:rPr lang="tr-TR" dirty="0" smtClean="0"/>
                        <a:t>3</a:t>
                      </a:r>
                      <a:endParaRPr lang="tr-TR" dirty="0"/>
                    </a:p>
                  </a:txBody>
                  <a:tcPr/>
                </a:tc>
                <a:tc>
                  <a:txBody>
                    <a:bodyPr/>
                    <a:lstStyle/>
                    <a:p>
                      <a:pPr algn="ctr"/>
                      <a:r>
                        <a:rPr lang="tr-TR" dirty="0" smtClean="0"/>
                        <a:t>-</a:t>
                      </a:r>
                      <a:endParaRPr lang="tr-TR" dirty="0"/>
                    </a:p>
                  </a:txBody>
                  <a:tcPr/>
                </a:tc>
              </a:tr>
              <a:tr h="370840">
                <a:tc>
                  <a:txBody>
                    <a:bodyPr/>
                    <a:lstStyle/>
                    <a:p>
                      <a:pPr algn="ctr"/>
                      <a:r>
                        <a:rPr lang="tr-TR" dirty="0" smtClean="0"/>
                        <a:t>2020</a:t>
                      </a:r>
                      <a:endParaRPr lang="tr-TR" dirty="0"/>
                    </a:p>
                  </a:txBody>
                  <a:tcPr/>
                </a:tc>
                <a:tc>
                  <a:txBody>
                    <a:bodyPr/>
                    <a:lstStyle/>
                    <a:p>
                      <a:pPr algn="ctr"/>
                      <a:r>
                        <a:rPr lang="tr-TR" dirty="0" smtClean="0"/>
                        <a:t>7</a:t>
                      </a:r>
                      <a:endParaRPr lang="tr-TR" dirty="0"/>
                    </a:p>
                  </a:txBody>
                  <a:tcPr/>
                </a:tc>
                <a:tc>
                  <a:txBody>
                    <a:bodyPr/>
                    <a:lstStyle/>
                    <a:p>
                      <a:pPr algn="ctr"/>
                      <a:r>
                        <a:rPr lang="tr-TR" dirty="0" smtClean="0"/>
                        <a:t>-</a:t>
                      </a:r>
                      <a:endParaRPr lang="tr-TR" dirty="0"/>
                    </a:p>
                  </a:txBody>
                  <a:tcPr/>
                </a:tc>
              </a:tr>
              <a:tr h="370840">
                <a:tc>
                  <a:txBody>
                    <a:bodyPr/>
                    <a:lstStyle/>
                    <a:p>
                      <a:pPr algn="ctr"/>
                      <a:r>
                        <a:rPr lang="tr-TR" dirty="0" smtClean="0"/>
                        <a:t>2021</a:t>
                      </a:r>
                      <a:endParaRPr lang="tr-TR" dirty="0"/>
                    </a:p>
                  </a:txBody>
                  <a:tcPr/>
                </a:tc>
                <a:tc>
                  <a:txBody>
                    <a:bodyPr/>
                    <a:lstStyle/>
                    <a:p>
                      <a:pPr algn="ctr"/>
                      <a:r>
                        <a:rPr lang="tr-TR" dirty="0" smtClean="0"/>
                        <a:t>8</a:t>
                      </a:r>
                      <a:endParaRPr lang="tr-TR" dirty="0"/>
                    </a:p>
                  </a:txBody>
                  <a:tcPr/>
                </a:tc>
                <a:tc>
                  <a:txBody>
                    <a:bodyPr/>
                    <a:lstStyle/>
                    <a:p>
                      <a:pPr algn="ctr"/>
                      <a:r>
                        <a:rPr lang="tr-TR" dirty="0" smtClean="0"/>
                        <a:t>-</a:t>
                      </a:r>
                      <a:endParaRPr lang="tr-TR" dirty="0"/>
                    </a:p>
                  </a:txBody>
                  <a:tcPr/>
                </a:tc>
              </a:tr>
              <a:tr h="370840">
                <a:tc>
                  <a:txBody>
                    <a:bodyPr/>
                    <a:lstStyle/>
                    <a:p>
                      <a:pPr algn="ctr"/>
                      <a:r>
                        <a:rPr lang="tr-TR" dirty="0" smtClean="0"/>
                        <a:t>2022</a:t>
                      </a:r>
                      <a:endParaRPr lang="tr-TR" dirty="0"/>
                    </a:p>
                  </a:txBody>
                  <a:tcPr/>
                </a:tc>
                <a:tc>
                  <a:txBody>
                    <a:bodyPr/>
                    <a:lstStyle/>
                    <a:p>
                      <a:pPr algn="ctr"/>
                      <a:r>
                        <a:rPr lang="tr-TR" dirty="0" smtClean="0"/>
                        <a:t>10</a:t>
                      </a:r>
                      <a:endParaRPr lang="tr-TR" dirty="0"/>
                    </a:p>
                  </a:txBody>
                  <a:tcPr/>
                </a:tc>
                <a:tc>
                  <a:txBody>
                    <a:bodyPr/>
                    <a:lstStyle/>
                    <a:p>
                      <a:pPr algn="ctr"/>
                      <a:r>
                        <a:rPr lang="tr-TR" dirty="0" smtClean="0"/>
                        <a:t>-</a:t>
                      </a:r>
                      <a:endParaRPr lang="tr-TR" dirty="0"/>
                    </a:p>
                  </a:txBody>
                  <a:tcPr/>
                </a:tc>
              </a:tr>
              <a:tr h="370840">
                <a:tc>
                  <a:txBody>
                    <a:bodyPr/>
                    <a:lstStyle/>
                    <a:p>
                      <a:pPr algn="ctr"/>
                      <a:r>
                        <a:rPr lang="tr-TR" dirty="0" smtClean="0"/>
                        <a:t>2023</a:t>
                      </a:r>
                      <a:endParaRPr lang="tr-TR" dirty="0"/>
                    </a:p>
                  </a:txBody>
                  <a:tcPr/>
                </a:tc>
                <a:tc>
                  <a:txBody>
                    <a:bodyPr/>
                    <a:lstStyle/>
                    <a:p>
                      <a:pPr algn="ctr"/>
                      <a:r>
                        <a:rPr lang="tr-TR" dirty="0" smtClean="0"/>
                        <a:t>9</a:t>
                      </a:r>
                      <a:endParaRPr lang="tr-TR" dirty="0"/>
                    </a:p>
                  </a:txBody>
                  <a:tcPr/>
                </a:tc>
                <a:tc>
                  <a:txBody>
                    <a:bodyPr/>
                    <a:lstStyle/>
                    <a:p>
                      <a:pPr algn="ctr"/>
                      <a:r>
                        <a:rPr lang="tr-TR" dirty="0" smtClean="0"/>
                        <a:t>-</a:t>
                      </a:r>
                      <a:endParaRPr lang="tr-TR" dirty="0"/>
                    </a:p>
                  </a:txBody>
                  <a:tcPr/>
                </a:tc>
              </a:tr>
              <a:tr h="370840">
                <a:tc>
                  <a:txBody>
                    <a:bodyPr/>
                    <a:lstStyle/>
                    <a:p>
                      <a:pPr algn="ctr"/>
                      <a:r>
                        <a:rPr lang="tr-TR" dirty="0" smtClean="0"/>
                        <a:t>2024</a:t>
                      </a:r>
                      <a:endParaRPr lang="tr-TR" dirty="0"/>
                    </a:p>
                  </a:txBody>
                  <a:tcPr/>
                </a:tc>
                <a:tc>
                  <a:txBody>
                    <a:bodyPr/>
                    <a:lstStyle/>
                    <a:p>
                      <a:pPr algn="ctr"/>
                      <a:r>
                        <a:rPr lang="tr-TR" dirty="0" smtClean="0"/>
                        <a:t>9</a:t>
                      </a:r>
                      <a:endParaRPr lang="tr-TR" dirty="0"/>
                    </a:p>
                  </a:txBody>
                  <a:tcPr/>
                </a:tc>
                <a:tc>
                  <a:txBody>
                    <a:bodyPr/>
                    <a:lstStyle/>
                    <a:p>
                      <a:pPr algn="ctr"/>
                      <a:r>
                        <a:rPr lang="tr-TR" dirty="0" smtClean="0"/>
                        <a:t>4</a:t>
                      </a:r>
                      <a:endParaRPr lang="tr-TR" dirty="0"/>
                    </a:p>
                  </a:txBody>
                  <a:tcPr/>
                </a:tc>
              </a:tr>
              <a:tr h="370840">
                <a:tc>
                  <a:txBody>
                    <a:bodyPr/>
                    <a:lstStyle/>
                    <a:p>
                      <a:pPr algn="ctr"/>
                      <a:r>
                        <a:rPr lang="tr-TR" dirty="0" smtClean="0"/>
                        <a:t>2025</a:t>
                      </a:r>
                      <a:endParaRPr lang="tr-TR" dirty="0"/>
                    </a:p>
                  </a:txBody>
                  <a:tcPr/>
                </a:tc>
                <a:tc>
                  <a:txBody>
                    <a:bodyPr/>
                    <a:lstStyle/>
                    <a:p>
                      <a:pPr algn="ctr"/>
                      <a:r>
                        <a:rPr lang="tr-TR" dirty="0" smtClean="0"/>
                        <a:t>5</a:t>
                      </a:r>
                      <a:endParaRPr lang="tr-TR" dirty="0"/>
                    </a:p>
                  </a:txBody>
                  <a:tcPr/>
                </a:tc>
                <a:tc>
                  <a:txBody>
                    <a:bodyPr/>
                    <a:lstStyle/>
                    <a:p>
                      <a:pPr algn="ctr"/>
                      <a:r>
                        <a:rPr lang="tr-TR" smtClean="0"/>
                        <a:t>1</a:t>
                      </a:r>
                      <a:endParaRPr lang="tr-TR" dirty="0"/>
                    </a:p>
                  </a:txBody>
                  <a:tcPr/>
                </a:tc>
              </a:tr>
            </a:tbl>
          </a:graphicData>
        </a:graphic>
      </p:graphicFrame>
      <p:sp>
        <p:nvSpPr>
          <p:cNvPr id="3" name="Slayt Numarası Yer Tutucusu 2"/>
          <p:cNvSpPr>
            <a:spLocks noGrp="1"/>
          </p:cNvSpPr>
          <p:nvPr>
            <p:ph type="sldNum" sz="quarter" idx="12"/>
          </p:nvPr>
        </p:nvSpPr>
        <p:spPr/>
        <p:txBody>
          <a:bodyPr/>
          <a:lstStyle/>
          <a:p>
            <a:fld id="{F302176B-0E47-46AC-8F43-DAB4B8A37D06}" type="slidenum">
              <a:rPr lang="tr-TR" smtClean="0"/>
              <a:t>9</a:t>
            </a:fld>
            <a:endParaRPr lang="tr-TR"/>
          </a:p>
        </p:txBody>
      </p:sp>
      <p:sp>
        <p:nvSpPr>
          <p:cNvPr id="2" name="Başlık 1"/>
          <p:cNvSpPr>
            <a:spLocks noGrp="1"/>
          </p:cNvSpPr>
          <p:nvPr>
            <p:ph type="title"/>
          </p:nvPr>
        </p:nvSpPr>
        <p:spPr/>
        <p:txBody>
          <a:bodyPr/>
          <a:lstStyle/>
          <a:p>
            <a:pPr algn="ctr"/>
            <a:r>
              <a:rPr lang="tr-TR" dirty="0"/>
              <a:t>Öğrenci </a:t>
            </a:r>
            <a:r>
              <a:rPr lang="tr-TR" dirty="0" smtClean="0"/>
              <a:t>Bilgileri</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42163597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482</TotalTime>
  <Words>424</Words>
  <Application>Microsoft Office PowerPoint</Application>
  <PresentationFormat>Ekran Gösterisi (4:3)</PresentationFormat>
  <Paragraphs>66</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Kalabalık</vt:lpstr>
      <vt:lpstr>Beden Eğitimi ve Spor Anabilim Dalı</vt:lpstr>
      <vt:lpstr>Beden Eğitimi ve Spor  Doktora Programı</vt:lpstr>
      <vt:lpstr>Kabul ve Kayıt Koşulları</vt:lpstr>
      <vt:lpstr>Kabul ve Kayıt Koşulları</vt:lpstr>
      <vt:lpstr>Kabul ve Kayıt Koşulları</vt:lpstr>
      <vt:lpstr>Yeterlilik Koşulları ve Kuralları</vt:lpstr>
      <vt:lpstr>Program Profili</vt:lpstr>
      <vt:lpstr>Program Profili</vt:lpstr>
      <vt:lpstr>Öğrenci Bilgileri</vt:lpstr>
      <vt:lpstr>İletişim Bilgileri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DEÜ Sağlık Bilimleri Enstitüsü</dc:title>
  <dc:creator>firat</dc:creator>
  <cp:lastModifiedBy>firat</cp:lastModifiedBy>
  <cp:revision>58</cp:revision>
  <dcterms:created xsi:type="dcterms:W3CDTF">2024-01-03T08:28:18Z</dcterms:created>
  <dcterms:modified xsi:type="dcterms:W3CDTF">2025-07-25T13:45:36Z</dcterms:modified>
</cp:coreProperties>
</file>