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56" r:id="rId2"/>
    <p:sldId id="260" r:id="rId3"/>
    <p:sldId id="261" r:id="rId4"/>
    <p:sldId id="288" r:id="rId5"/>
    <p:sldId id="285" r:id="rId6"/>
    <p:sldId id="284" r:id="rId7"/>
    <p:sldId id="262" r:id="rId8"/>
    <p:sldId id="283" r:id="rId9"/>
    <p:sldId id="287" r:id="rId10"/>
    <p:sldId id="268"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210"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C057CB-4B07-4F96-B1A8-845E702E900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E4539247-5814-4F31-B296-3D6A5CFAFD31}">
      <dgm:prSet phldrT="[Metin]"/>
      <dgm:spPr/>
      <dgm:t>
        <a:bodyPr/>
        <a:lstStyle/>
        <a:p>
          <a:r>
            <a:rPr lang="en-US" dirty="0" smtClean="0"/>
            <a:t>Phys</a:t>
          </a:r>
          <a:r>
            <a:rPr lang="tr-TR" dirty="0" smtClean="0"/>
            <a:t>i</a:t>
          </a:r>
          <a:r>
            <a:rPr lang="en-US" dirty="0" err="1" smtClean="0"/>
            <a:t>cal</a:t>
          </a:r>
          <a:r>
            <a:rPr lang="en-US" dirty="0" smtClean="0"/>
            <a:t> </a:t>
          </a:r>
          <a:r>
            <a:rPr lang="tr-TR" dirty="0" smtClean="0"/>
            <a:t>E</a:t>
          </a:r>
          <a:r>
            <a:rPr lang="en-US" dirty="0" smtClean="0"/>
            <a:t>ducat</a:t>
          </a:r>
          <a:r>
            <a:rPr lang="tr-TR" dirty="0" smtClean="0"/>
            <a:t>i</a:t>
          </a:r>
          <a:r>
            <a:rPr lang="en-US" dirty="0" smtClean="0"/>
            <a:t>on and </a:t>
          </a:r>
          <a:r>
            <a:rPr lang="tr-TR" dirty="0" smtClean="0"/>
            <a:t>S</a:t>
          </a:r>
          <a:r>
            <a:rPr lang="en-US" dirty="0" smtClean="0"/>
            <a:t>port </a:t>
          </a:r>
          <a:r>
            <a:rPr lang="tr-TR" dirty="0" smtClean="0"/>
            <a:t>D</a:t>
          </a:r>
          <a:r>
            <a:rPr lang="en-US" dirty="0" err="1" smtClean="0"/>
            <a:t>octoral</a:t>
          </a:r>
          <a:r>
            <a:rPr lang="tr-TR" dirty="0" smtClean="0"/>
            <a:t> </a:t>
          </a:r>
          <a:r>
            <a:rPr lang="tr-TR" dirty="0" err="1" smtClean="0"/>
            <a:t>Programme</a:t>
          </a:r>
          <a:endParaRPr lang="tr-TR" dirty="0"/>
        </a:p>
      </dgm:t>
    </dgm:pt>
    <dgm:pt modelId="{6716E887-E019-4116-8E52-21A9D8E83AFE}" type="parTrans" cxnId="{2EA58235-F6C3-4896-A273-4D97B0B664F9}">
      <dgm:prSet/>
      <dgm:spPr/>
      <dgm:t>
        <a:bodyPr/>
        <a:lstStyle/>
        <a:p>
          <a:endParaRPr lang="tr-TR"/>
        </a:p>
      </dgm:t>
    </dgm:pt>
    <dgm:pt modelId="{0518052E-3B6D-4E89-B745-8048E8E30FEE}" type="sibTrans" cxnId="{2EA58235-F6C3-4896-A273-4D97B0B664F9}">
      <dgm:prSet/>
      <dgm:spPr/>
      <dgm:t>
        <a:bodyPr/>
        <a:lstStyle/>
        <a:p>
          <a:endParaRPr lang="tr-TR"/>
        </a:p>
      </dgm:t>
    </dgm:pt>
    <dgm:pt modelId="{49C6DD21-74A4-464C-A408-029F291F7ADF}" type="asst">
      <dgm:prSet phldrT="[Metin]"/>
      <dgm:spPr/>
      <dgm:t>
        <a:bodyPr/>
        <a:lstStyle/>
        <a:p>
          <a:r>
            <a:rPr lang="tr-TR" dirty="0" smtClean="0"/>
            <a:t>Course </a:t>
          </a:r>
          <a:r>
            <a:rPr lang="tr-TR" dirty="0" err="1" smtClean="0"/>
            <a:t>Period</a:t>
          </a:r>
          <a:endParaRPr lang="tr-TR" dirty="0"/>
        </a:p>
      </dgm:t>
    </dgm:pt>
    <dgm:pt modelId="{56194936-DEEE-4C5A-AE5A-5FEFD90BE6EB}" type="parTrans" cxnId="{C443FD5B-593D-42C9-B4C8-66CD9FA70259}">
      <dgm:prSet/>
      <dgm:spPr/>
      <dgm:t>
        <a:bodyPr/>
        <a:lstStyle/>
        <a:p>
          <a:endParaRPr lang="tr-TR"/>
        </a:p>
      </dgm:t>
    </dgm:pt>
    <dgm:pt modelId="{9B91D3F1-3F79-4AE6-BEF7-073CCDD91658}" type="sibTrans" cxnId="{C443FD5B-593D-42C9-B4C8-66CD9FA70259}">
      <dgm:prSet/>
      <dgm:spPr/>
      <dgm:t>
        <a:bodyPr/>
        <a:lstStyle/>
        <a:p>
          <a:endParaRPr lang="tr-TR"/>
        </a:p>
      </dgm:t>
    </dgm:pt>
    <dgm:pt modelId="{8C51310B-AB05-4E15-A5B0-A35D003189E3}" type="asst">
      <dgm:prSet phldrT="[Metin]"/>
      <dgm:spPr/>
      <dgm:t>
        <a:bodyPr/>
        <a:lstStyle/>
        <a:p>
          <a:r>
            <a:rPr lang="tr-TR" dirty="0" err="1" smtClean="0"/>
            <a:t>Thesis</a:t>
          </a:r>
          <a:r>
            <a:rPr lang="tr-TR" dirty="0" smtClean="0"/>
            <a:t> </a:t>
          </a:r>
          <a:r>
            <a:rPr lang="tr-TR" dirty="0" err="1" smtClean="0"/>
            <a:t>Period</a:t>
          </a:r>
          <a:endParaRPr lang="tr-TR" dirty="0"/>
        </a:p>
      </dgm:t>
    </dgm:pt>
    <dgm:pt modelId="{3B7C1AC7-6147-4C1F-B9FB-3FBC54919CB8}" type="parTrans" cxnId="{10A35711-B50A-486A-85E7-675BEF56C119}">
      <dgm:prSet/>
      <dgm:spPr/>
      <dgm:t>
        <a:bodyPr/>
        <a:lstStyle/>
        <a:p>
          <a:endParaRPr lang="tr-TR"/>
        </a:p>
      </dgm:t>
    </dgm:pt>
    <dgm:pt modelId="{6BAE681B-C4C7-43A0-9069-653ADDF4A3DE}" type="sibTrans" cxnId="{10A35711-B50A-486A-85E7-675BEF56C119}">
      <dgm:prSet/>
      <dgm:spPr/>
      <dgm:t>
        <a:bodyPr/>
        <a:lstStyle/>
        <a:p>
          <a:endParaRPr lang="tr-TR"/>
        </a:p>
      </dgm:t>
    </dgm:pt>
    <dgm:pt modelId="{6C4A46B0-B3BF-4619-A369-C8673710178F}" type="asst">
      <dgm:prSet phldrT="[Metin]"/>
      <dgm:spPr>
        <a:solidFill>
          <a:schemeClr val="bg1"/>
        </a:solidFill>
        <a:ln>
          <a:solidFill>
            <a:schemeClr val="accent1"/>
          </a:solidFill>
        </a:ln>
      </dgm:spPr>
      <dgm:t>
        <a:bodyPr/>
        <a:lstStyle/>
        <a:p>
          <a:r>
            <a:rPr lang="tr-TR" dirty="0" smtClean="0">
              <a:solidFill>
                <a:schemeClr val="tx1"/>
              </a:solidFill>
            </a:rPr>
            <a:t>Courses</a:t>
          </a:r>
        </a:p>
        <a:p>
          <a:r>
            <a:rPr lang="tr-TR" dirty="0" smtClean="0">
              <a:solidFill>
                <a:schemeClr val="tx1"/>
              </a:solidFill>
            </a:rPr>
            <a:t>78 ECTS</a:t>
          </a:r>
          <a:endParaRPr lang="tr-TR" dirty="0">
            <a:solidFill>
              <a:schemeClr val="tx1"/>
            </a:solidFill>
          </a:endParaRPr>
        </a:p>
      </dgm:t>
    </dgm:pt>
    <dgm:pt modelId="{F0BD41B7-31F3-4691-912C-C8522F82F527}" type="parTrans" cxnId="{A532D81D-57B0-4133-B45B-779CBB26BAE2}">
      <dgm:prSet/>
      <dgm:spPr/>
      <dgm:t>
        <a:bodyPr/>
        <a:lstStyle/>
        <a:p>
          <a:endParaRPr lang="tr-TR"/>
        </a:p>
      </dgm:t>
    </dgm:pt>
    <dgm:pt modelId="{B8BC4AE0-5A1E-49A3-BADB-EFAB637B1F14}" type="sibTrans" cxnId="{A532D81D-57B0-4133-B45B-779CBB26BAE2}">
      <dgm:prSet/>
      <dgm:spPr/>
      <dgm:t>
        <a:bodyPr/>
        <a:lstStyle/>
        <a:p>
          <a:endParaRPr lang="tr-TR"/>
        </a:p>
      </dgm:t>
    </dgm:pt>
    <dgm:pt modelId="{52A80CAA-E914-4D6F-9ACD-120D052BE439}" type="asst">
      <dgm:prSet phldrT="[Metin]"/>
      <dgm:spPr>
        <a:solidFill>
          <a:schemeClr val="bg1"/>
        </a:solidFill>
        <a:ln>
          <a:solidFill>
            <a:schemeClr val="accent1"/>
          </a:solidFill>
        </a:ln>
      </dgm:spPr>
      <dgm:t>
        <a:bodyPr/>
        <a:lstStyle/>
        <a:p>
          <a:r>
            <a:rPr lang="tr-TR" dirty="0" err="1" smtClean="0">
              <a:solidFill>
                <a:schemeClr val="tx1"/>
              </a:solidFill>
            </a:rPr>
            <a:t>Thesis</a:t>
          </a:r>
          <a:r>
            <a:rPr lang="tr-TR" dirty="0" smtClean="0">
              <a:solidFill>
                <a:schemeClr val="tx1"/>
              </a:solidFill>
            </a:rPr>
            <a:t> </a:t>
          </a:r>
          <a:r>
            <a:rPr lang="tr-TR" dirty="0" err="1" smtClean="0">
              <a:solidFill>
                <a:schemeClr val="tx1"/>
              </a:solidFill>
            </a:rPr>
            <a:t>work</a:t>
          </a:r>
          <a:endParaRPr lang="tr-TR" dirty="0" smtClean="0">
            <a:solidFill>
              <a:schemeClr val="tx1"/>
            </a:solidFill>
          </a:endParaRPr>
        </a:p>
        <a:p>
          <a:r>
            <a:rPr lang="tr-TR" dirty="0" smtClean="0">
              <a:solidFill>
                <a:schemeClr val="tx1"/>
              </a:solidFill>
            </a:rPr>
            <a:t>150 ECTS</a:t>
          </a:r>
          <a:endParaRPr lang="tr-TR" dirty="0">
            <a:solidFill>
              <a:schemeClr val="tx1"/>
            </a:solidFill>
          </a:endParaRPr>
        </a:p>
      </dgm:t>
    </dgm:pt>
    <dgm:pt modelId="{FE0CD3B1-07C6-4D8E-AE91-FA86760A5FC9}" type="parTrans" cxnId="{36EAC651-06C9-4E0C-97CE-8C3C4AEE1779}">
      <dgm:prSet/>
      <dgm:spPr/>
      <dgm:t>
        <a:bodyPr/>
        <a:lstStyle/>
        <a:p>
          <a:endParaRPr lang="tr-TR"/>
        </a:p>
      </dgm:t>
    </dgm:pt>
    <dgm:pt modelId="{1E2CE8A9-48FE-4800-86E0-618355115D58}" type="sibTrans" cxnId="{36EAC651-06C9-4E0C-97CE-8C3C4AEE1779}">
      <dgm:prSet/>
      <dgm:spPr/>
      <dgm:t>
        <a:bodyPr/>
        <a:lstStyle/>
        <a:p>
          <a:endParaRPr lang="tr-TR"/>
        </a:p>
      </dgm:t>
    </dgm:pt>
    <dgm:pt modelId="{A02C3B05-A189-48EC-A265-CCA63CDE17E1}" type="asst">
      <dgm:prSet phldrT="[Metin]"/>
      <dgm:spPr>
        <a:solidFill>
          <a:schemeClr val="bg1"/>
        </a:solidFill>
        <a:ln>
          <a:solidFill>
            <a:schemeClr val="accent1"/>
          </a:solidFill>
        </a:ln>
      </dgm:spPr>
      <dgm:t>
        <a:bodyPr/>
        <a:lstStyle/>
        <a:p>
          <a:r>
            <a:rPr lang="tr-TR" dirty="0" err="1" smtClean="0">
              <a:solidFill>
                <a:schemeClr val="tx1"/>
              </a:solidFill>
            </a:rPr>
            <a:t>Specialization</a:t>
          </a:r>
          <a:endParaRPr lang="tr-TR" dirty="0" smtClean="0">
            <a:solidFill>
              <a:schemeClr val="tx1"/>
            </a:solidFill>
          </a:endParaRPr>
        </a:p>
        <a:p>
          <a:r>
            <a:rPr lang="tr-TR" dirty="0" smtClean="0">
              <a:solidFill>
                <a:schemeClr val="tx1"/>
              </a:solidFill>
            </a:rPr>
            <a:t>12 ECTS</a:t>
          </a:r>
          <a:endParaRPr lang="tr-TR" dirty="0">
            <a:solidFill>
              <a:schemeClr val="tx1"/>
            </a:solidFill>
          </a:endParaRPr>
        </a:p>
      </dgm:t>
    </dgm:pt>
    <dgm:pt modelId="{14B4ADC3-3A47-4A3D-A25F-8C4071A7336C}" type="parTrans" cxnId="{F2967EBE-BB06-4D23-9DD1-C494AE026456}">
      <dgm:prSet/>
      <dgm:spPr/>
      <dgm:t>
        <a:bodyPr/>
        <a:lstStyle/>
        <a:p>
          <a:endParaRPr lang="tr-TR"/>
        </a:p>
      </dgm:t>
    </dgm:pt>
    <dgm:pt modelId="{66D7B559-91A4-4208-BF99-C4DE74201FE0}" type="sibTrans" cxnId="{F2967EBE-BB06-4D23-9DD1-C494AE026456}">
      <dgm:prSet/>
      <dgm:spPr/>
      <dgm:t>
        <a:bodyPr/>
        <a:lstStyle/>
        <a:p>
          <a:endParaRPr lang="tr-TR"/>
        </a:p>
      </dgm:t>
    </dgm:pt>
    <dgm:pt modelId="{13DE63AD-00B0-4B41-A81E-A23ED8632AFD}" type="pres">
      <dgm:prSet presAssocID="{AFC057CB-4B07-4F96-B1A8-845E702E9007}" presName="hierChild1" presStyleCnt="0">
        <dgm:presLayoutVars>
          <dgm:orgChart val="1"/>
          <dgm:chPref val="1"/>
          <dgm:dir/>
          <dgm:animOne val="branch"/>
          <dgm:animLvl val="lvl"/>
          <dgm:resizeHandles/>
        </dgm:presLayoutVars>
      </dgm:prSet>
      <dgm:spPr/>
      <dgm:t>
        <a:bodyPr/>
        <a:lstStyle/>
        <a:p>
          <a:endParaRPr lang="tr-TR"/>
        </a:p>
      </dgm:t>
    </dgm:pt>
    <dgm:pt modelId="{E31B1ED7-0616-4C96-A3A6-D6E84982A5FE}" type="pres">
      <dgm:prSet presAssocID="{E4539247-5814-4F31-B296-3D6A5CFAFD31}" presName="hierRoot1" presStyleCnt="0">
        <dgm:presLayoutVars>
          <dgm:hierBranch val="init"/>
        </dgm:presLayoutVars>
      </dgm:prSet>
      <dgm:spPr/>
    </dgm:pt>
    <dgm:pt modelId="{0F3CD303-A220-4E19-A36C-D61FAC2A32E2}" type="pres">
      <dgm:prSet presAssocID="{E4539247-5814-4F31-B296-3D6A5CFAFD31}" presName="rootComposite1" presStyleCnt="0"/>
      <dgm:spPr/>
    </dgm:pt>
    <dgm:pt modelId="{C72E1013-042C-4906-8D81-A280CFFCD988}" type="pres">
      <dgm:prSet presAssocID="{E4539247-5814-4F31-B296-3D6A5CFAFD31}" presName="rootText1" presStyleLbl="node0" presStyleIdx="0" presStyleCnt="1" custLinFactNeighborX="-33085" custLinFactNeighborY="-33636">
        <dgm:presLayoutVars>
          <dgm:chPref val="3"/>
        </dgm:presLayoutVars>
      </dgm:prSet>
      <dgm:spPr/>
      <dgm:t>
        <a:bodyPr/>
        <a:lstStyle/>
        <a:p>
          <a:endParaRPr lang="tr-TR"/>
        </a:p>
      </dgm:t>
    </dgm:pt>
    <dgm:pt modelId="{E821ADB4-B57C-430B-ACFC-9F3F89230157}" type="pres">
      <dgm:prSet presAssocID="{E4539247-5814-4F31-B296-3D6A5CFAFD31}" presName="rootConnector1" presStyleLbl="node1" presStyleIdx="0" presStyleCnt="0"/>
      <dgm:spPr/>
      <dgm:t>
        <a:bodyPr/>
        <a:lstStyle/>
        <a:p>
          <a:endParaRPr lang="tr-TR"/>
        </a:p>
      </dgm:t>
    </dgm:pt>
    <dgm:pt modelId="{1F0FEEC7-1A7A-4729-90C4-EA1795FA243A}" type="pres">
      <dgm:prSet presAssocID="{E4539247-5814-4F31-B296-3D6A5CFAFD31}" presName="hierChild2" presStyleCnt="0"/>
      <dgm:spPr/>
    </dgm:pt>
    <dgm:pt modelId="{20C10F02-A481-404C-86A9-7944D7E724F3}" type="pres">
      <dgm:prSet presAssocID="{E4539247-5814-4F31-B296-3D6A5CFAFD31}" presName="hierChild3" presStyleCnt="0"/>
      <dgm:spPr/>
    </dgm:pt>
    <dgm:pt modelId="{D1DFE2E3-385A-4D98-BBA9-4CA5C9D32B33}" type="pres">
      <dgm:prSet presAssocID="{56194936-DEEE-4C5A-AE5A-5FEFD90BE6EB}" presName="Name111" presStyleLbl="parChTrans1D2" presStyleIdx="0" presStyleCnt="2"/>
      <dgm:spPr/>
      <dgm:t>
        <a:bodyPr/>
        <a:lstStyle/>
        <a:p>
          <a:endParaRPr lang="tr-TR"/>
        </a:p>
      </dgm:t>
    </dgm:pt>
    <dgm:pt modelId="{F3D6E992-AA76-475B-A6A5-2D041FC2B6B5}" type="pres">
      <dgm:prSet presAssocID="{49C6DD21-74A4-464C-A408-029F291F7ADF}" presName="hierRoot3" presStyleCnt="0">
        <dgm:presLayoutVars>
          <dgm:hierBranch val="init"/>
        </dgm:presLayoutVars>
      </dgm:prSet>
      <dgm:spPr/>
    </dgm:pt>
    <dgm:pt modelId="{8D2789C4-6871-4BAE-A323-AA5ED0CA1530}" type="pres">
      <dgm:prSet presAssocID="{49C6DD21-74A4-464C-A408-029F291F7ADF}" presName="rootComposite3" presStyleCnt="0"/>
      <dgm:spPr/>
    </dgm:pt>
    <dgm:pt modelId="{F652028C-382B-457F-B5CA-1C45D7B26458}" type="pres">
      <dgm:prSet presAssocID="{49C6DD21-74A4-464C-A408-029F291F7ADF}" presName="rootText3" presStyleLbl="asst1" presStyleIdx="0" presStyleCnt="5" custLinFactNeighborX="10425" custLinFactNeighborY="-48833">
        <dgm:presLayoutVars>
          <dgm:chPref val="3"/>
        </dgm:presLayoutVars>
      </dgm:prSet>
      <dgm:spPr/>
      <dgm:t>
        <a:bodyPr/>
        <a:lstStyle/>
        <a:p>
          <a:endParaRPr lang="tr-TR"/>
        </a:p>
      </dgm:t>
    </dgm:pt>
    <dgm:pt modelId="{C7CF36D9-DE85-44F7-A086-82E8056030EE}" type="pres">
      <dgm:prSet presAssocID="{49C6DD21-74A4-464C-A408-029F291F7ADF}" presName="rootConnector3" presStyleLbl="asst1" presStyleIdx="0" presStyleCnt="5"/>
      <dgm:spPr/>
      <dgm:t>
        <a:bodyPr/>
        <a:lstStyle/>
        <a:p>
          <a:endParaRPr lang="tr-TR"/>
        </a:p>
      </dgm:t>
    </dgm:pt>
    <dgm:pt modelId="{A67B00D5-EBA2-441E-BAFF-A7EEDF29FB16}" type="pres">
      <dgm:prSet presAssocID="{49C6DD21-74A4-464C-A408-029F291F7ADF}" presName="hierChild6" presStyleCnt="0"/>
      <dgm:spPr/>
    </dgm:pt>
    <dgm:pt modelId="{936B0ACE-3FAA-41A9-A735-E0888B0CD6D5}" type="pres">
      <dgm:prSet presAssocID="{49C6DD21-74A4-464C-A408-029F291F7ADF}" presName="hierChild7" presStyleCnt="0"/>
      <dgm:spPr/>
    </dgm:pt>
    <dgm:pt modelId="{5C513AA6-BF23-43DA-9B00-5D196E40E2E8}" type="pres">
      <dgm:prSet presAssocID="{F0BD41B7-31F3-4691-912C-C8522F82F527}" presName="Name111" presStyleLbl="parChTrans1D3" presStyleIdx="0" presStyleCnt="3"/>
      <dgm:spPr/>
      <dgm:t>
        <a:bodyPr/>
        <a:lstStyle/>
        <a:p>
          <a:endParaRPr lang="tr-TR"/>
        </a:p>
      </dgm:t>
    </dgm:pt>
    <dgm:pt modelId="{E9592159-0825-4F14-B3D8-33810216F7AE}" type="pres">
      <dgm:prSet presAssocID="{6C4A46B0-B3BF-4619-A369-C8673710178F}" presName="hierRoot3" presStyleCnt="0">
        <dgm:presLayoutVars>
          <dgm:hierBranch val="init"/>
        </dgm:presLayoutVars>
      </dgm:prSet>
      <dgm:spPr/>
    </dgm:pt>
    <dgm:pt modelId="{BC2791DF-1D3C-448E-82A3-44A870C9A49D}" type="pres">
      <dgm:prSet presAssocID="{6C4A46B0-B3BF-4619-A369-C8673710178F}" presName="rootComposite3" presStyleCnt="0"/>
      <dgm:spPr/>
    </dgm:pt>
    <dgm:pt modelId="{F5A3DA7C-8542-4E38-A552-3A253FF83B6B}" type="pres">
      <dgm:prSet presAssocID="{6C4A46B0-B3BF-4619-A369-C8673710178F}" presName="rootText3" presStyleLbl="asst1" presStyleIdx="1" presStyleCnt="5" custLinFactX="37848" custLinFactNeighborX="100000" custLinFactNeighborY="-56986">
        <dgm:presLayoutVars>
          <dgm:chPref val="3"/>
        </dgm:presLayoutVars>
      </dgm:prSet>
      <dgm:spPr/>
      <dgm:t>
        <a:bodyPr/>
        <a:lstStyle/>
        <a:p>
          <a:endParaRPr lang="tr-TR"/>
        </a:p>
      </dgm:t>
    </dgm:pt>
    <dgm:pt modelId="{6B199F13-371B-44F8-BC21-FD858615D976}" type="pres">
      <dgm:prSet presAssocID="{6C4A46B0-B3BF-4619-A369-C8673710178F}" presName="rootConnector3" presStyleLbl="asst1" presStyleIdx="1" presStyleCnt="5"/>
      <dgm:spPr/>
      <dgm:t>
        <a:bodyPr/>
        <a:lstStyle/>
        <a:p>
          <a:endParaRPr lang="tr-TR"/>
        </a:p>
      </dgm:t>
    </dgm:pt>
    <dgm:pt modelId="{47643D02-9F3D-4023-8DB9-69346805E2AB}" type="pres">
      <dgm:prSet presAssocID="{6C4A46B0-B3BF-4619-A369-C8673710178F}" presName="hierChild6" presStyleCnt="0"/>
      <dgm:spPr/>
    </dgm:pt>
    <dgm:pt modelId="{4551A70C-8C45-46C1-8307-6DE48C5EACD4}" type="pres">
      <dgm:prSet presAssocID="{6C4A46B0-B3BF-4619-A369-C8673710178F}" presName="hierChild7" presStyleCnt="0"/>
      <dgm:spPr/>
    </dgm:pt>
    <dgm:pt modelId="{C398B9D9-9C19-47FF-A20B-85580CCE442F}" type="pres">
      <dgm:prSet presAssocID="{14B4ADC3-3A47-4A3D-A25F-8C4071A7336C}" presName="Name111" presStyleLbl="parChTrans1D3" presStyleIdx="1" presStyleCnt="3"/>
      <dgm:spPr/>
      <dgm:t>
        <a:bodyPr/>
        <a:lstStyle/>
        <a:p>
          <a:endParaRPr lang="tr-TR"/>
        </a:p>
      </dgm:t>
    </dgm:pt>
    <dgm:pt modelId="{B878391D-AE97-48C8-8006-CBA271EC0229}" type="pres">
      <dgm:prSet presAssocID="{A02C3B05-A189-48EC-A265-CCA63CDE17E1}" presName="hierRoot3" presStyleCnt="0">
        <dgm:presLayoutVars>
          <dgm:hierBranch val="init"/>
        </dgm:presLayoutVars>
      </dgm:prSet>
      <dgm:spPr/>
    </dgm:pt>
    <dgm:pt modelId="{CAF1FDC1-5D67-49FB-85AA-24A972A7349E}" type="pres">
      <dgm:prSet presAssocID="{A02C3B05-A189-48EC-A265-CCA63CDE17E1}" presName="rootComposite3" presStyleCnt="0"/>
      <dgm:spPr/>
    </dgm:pt>
    <dgm:pt modelId="{DF5221E1-23A6-41A4-B994-96F7BA5D1EE6}" type="pres">
      <dgm:prSet presAssocID="{A02C3B05-A189-48EC-A265-CCA63CDE17E1}" presName="rootText3" presStyleLbl="asst1" presStyleIdx="2" presStyleCnt="5" custLinFactX="-20522" custLinFactNeighborX="-100000" custLinFactNeighborY="-56986">
        <dgm:presLayoutVars>
          <dgm:chPref val="3"/>
        </dgm:presLayoutVars>
      </dgm:prSet>
      <dgm:spPr/>
      <dgm:t>
        <a:bodyPr/>
        <a:lstStyle/>
        <a:p>
          <a:endParaRPr lang="tr-TR"/>
        </a:p>
      </dgm:t>
    </dgm:pt>
    <dgm:pt modelId="{67956541-4F32-4954-B6ED-B27D65008CCF}" type="pres">
      <dgm:prSet presAssocID="{A02C3B05-A189-48EC-A265-CCA63CDE17E1}" presName="rootConnector3" presStyleLbl="asst1" presStyleIdx="2" presStyleCnt="5"/>
      <dgm:spPr/>
      <dgm:t>
        <a:bodyPr/>
        <a:lstStyle/>
        <a:p>
          <a:endParaRPr lang="tr-TR"/>
        </a:p>
      </dgm:t>
    </dgm:pt>
    <dgm:pt modelId="{E8ECD54E-B674-4B1B-A00F-3ACD5C9461B8}" type="pres">
      <dgm:prSet presAssocID="{A02C3B05-A189-48EC-A265-CCA63CDE17E1}" presName="hierChild6" presStyleCnt="0"/>
      <dgm:spPr/>
    </dgm:pt>
    <dgm:pt modelId="{9055D8AD-770B-4376-8781-BA6815151269}" type="pres">
      <dgm:prSet presAssocID="{A02C3B05-A189-48EC-A265-CCA63CDE17E1}" presName="hierChild7" presStyleCnt="0"/>
      <dgm:spPr/>
    </dgm:pt>
    <dgm:pt modelId="{E05388EA-0E02-4957-825D-E298196CC1D8}" type="pres">
      <dgm:prSet presAssocID="{3B7C1AC7-6147-4C1F-B9FB-3FBC54919CB8}" presName="Name111" presStyleLbl="parChTrans1D2" presStyleIdx="1" presStyleCnt="2"/>
      <dgm:spPr/>
      <dgm:t>
        <a:bodyPr/>
        <a:lstStyle/>
        <a:p>
          <a:endParaRPr lang="tr-TR"/>
        </a:p>
      </dgm:t>
    </dgm:pt>
    <dgm:pt modelId="{F1EFDA85-F19E-4EA3-8687-0BCD4724BFC9}" type="pres">
      <dgm:prSet presAssocID="{8C51310B-AB05-4E15-A5B0-A35D003189E3}" presName="hierRoot3" presStyleCnt="0">
        <dgm:presLayoutVars>
          <dgm:hierBranch val="init"/>
        </dgm:presLayoutVars>
      </dgm:prSet>
      <dgm:spPr/>
    </dgm:pt>
    <dgm:pt modelId="{03D94E27-0D4E-4554-8290-BE8A23B56B1A}" type="pres">
      <dgm:prSet presAssocID="{8C51310B-AB05-4E15-A5B0-A35D003189E3}" presName="rootComposite3" presStyleCnt="0"/>
      <dgm:spPr/>
    </dgm:pt>
    <dgm:pt modelId="{F2236312-9881-4F33-AB08-A4CB034706A0}" type="pres">
      <dgm:prSet presAssocID="{8C51310B-AB05-4E15-A5B0-A35D003189E3}" presName="rootText3" presStyleLbl="asst1" presStyleIdx="3" presStyleCnt="5" custLinFactNeighborX="-27281" custLinFactNeighborY="-48833">
        <dgm:presLayoutVars>
          <dgm:chPref val="3"/>
        </dgm:presLayoutVars>
      </dgm:prSet>
      <dgm:spPr/>
      <dgm:t>
        <a:bodyPr/>
        <a:lstStyle/>
        <a:p>
          <a:endParaRPr lang="tr-TR"/>
        </a:p>
      </dgm:t>
    </dgm:pt>
    <dgm:pt modelId="{D628CC3B-5539-49E4-A070-26635A943C3A}" type="pres">
      <dgm:prSet presAssocID="{8C51310B-AB05-4E15-A5B0-A35D003189E3}" presName="rootConnector3" presStyleLbl="asst1" presStyleIdx="3" presStyleCnt="5"/>
      <dgm:spPr/>
      <dgm:t>
        <a:bodyPr/>
        <a:lstStyle/>
        <a:p>
          <a:endParaRPr lang="tr-TR"/>
        </a:p>
      </dgm:t>
    </dgm:pt>
    <dgm:pt modelId="{C5A3C532-93F9-4EFF-89D2-258E4A4B9C03}" type="pres">
      <dgm:prSet presAssocID="{8C51310B-AB05-4E15-A5B0-A35D003189E3}" presName="hierChild6" presStyleCnt="0"/>
      <dgm:spPr/>
    </dgm:pt>
    <dgm:pt modelId="{85A581FA-7F55-401D-9B60-6B0B5A515827}" type="pres">
      <dgm:prSet presAssocID="{8C51310B-AB05-4E15-A5B0-A35D003189E3}" presName="hierChild7" presStyleCnt="0"/>
      <dgm:spPr/>
    </dgm:pt>
    <dgm:pt modelId="{421F7208-85D2-49C3-AA66-B3E0294E6767}" type="pres">
      <dgm:prSet presAssocID="{FE0CD3B1-07C6-4D8E-AE91-FA86760A5FC9}" presName="Name111" presStyleLbl="parChTrans1D3" presStyleIdx="2" presStyleCnt="3"/>
      <dgm:spPr/>
      <dgm:t>
        <a:bodyPr/>
        <a:lstStyle/>
        <a:p>
          <a:endParaRPr lang="tr-TR"/>
        </a:p>
      </dgm:t>
    </dgm:pt>
    <dgm:pt modelId="{6F739A74-24EF-48F5-955E-530060A60728}" type="pres">
      <dgm:prSet presAssocID="{52A80CAA-E914-4D6F-9ACD-120D052BE439}" presName="hierRoot3" presStyleCnt="0">
        <dgm:presLayoutVars>
          <dgm:hierBranch val="init"/>
        </dgm:presLayoutVars>
      </dgm:prSet>
      <dgm:spPr/>
    </dgm:pt>
    <dgm:pt modelId="{51231F9F-A90E-4D39-966F-FD1DCF18DA2C}" type="pres">
      <dgm:prSet presAssocID="{52A80CAA-E914-4D6F-9ACD-120D052BE439}" presName="rootComposite3" presStyleCnt="0"/>
      <dgm:spPr/>
    </dgm:pt>
    <dgm:pt modelId="{9DBDA592-C90C-48B0-AB17-B322D9EAB1F3}" type="pres">
      <dgm:prSet presAssocID="{52A80CAA-E914-4D6F-9ACD-120D052BE439}" presName="rootText3" presStyleLbl="asst1" presStyleIdx="4" presStyleCnt="5" custLinFactNeighborX="36741" custLinFactNeighborY="-56986">
        <dgm:presLayoutVars>
          <dgm:chPref val="3"/>
        </dgm:presLayoutVars>
      </dgm:prSet>
      <dgm:spPr/>
      <dgm:t>
        <a:bodyPr/>
        <a:lstStyle/>
        <a:p>
          <a:endParaRPr lang="tr-TR"/>
        </a:p>
      </dgm:t>
    </dgm:pt>
    <dgm:pt modelId="{B568857C-F083-4704-B429-E09A95552003}" type="pres">
      <dgm:prSet presAssocID="{52A80CAA-E914-4D6F-9ACD-120D052BE439}" presName="rootConnector3" presStyleLbl="asst1" presStyleIdx="4" presStyleCnt="5"/>
      <dgm:spPr/>
      <dgm:t>
        <a:bodyPr/>
        <a:lstStyle/>
        <a:p>
          <a:endParaRPr lang="tr-TR"/>
        </a:p>
      </dgm:t>
    </dgm:pt>
    <dgm:pt modelId="{477ABDC8-00A4-4DEB-BEBC-E3323235DA9D}" type="pres">
      <dgm:prSet presAssocID="{52A80CAA-E914-4D6F-9ACD-120D052BE439}" presName="hierChild6" presStyleCnt="0"/>
      <dgm:spPr/>
    </dgm:pt>
    <dgm:pt modelId="{842FA89F-550A-42D0-9252-ADA292A96A81}" type="pres">
      <dgm:prSet presAssocID="{52A80CAA-E914-4D6F-9ACD-120D052BE439}" presName="hierChild7" presStyleCnt="0"/>
      <dgm:spPr/>
    </dgm:pt>
  </dgm:ptLst>
  <dgm:cxnLst>
    <dgm:cxn modelId="{E562FFA7-CA43-4564-A723-0B6F6D3B5E40}" type="presOf" srcId="{3B7C1AC7-6147-4C1F-B9FB-3FBC54919CB8}" destId="{E05388EA-0E02-4957-825D-E298196CC1D8}" srcOrd="0" destOrd="0" presId="urn:microsoft.com/office/officeart/2005/8/layout/orgChart1"/>
    <dgm:cxn modelId="{F2967EBE-BB06-4D23-9DD1-C494AE026456}" srcId="{49C6DD21-74A4-464C-A408-029F291F7ADF}" destId="{A02C3B05-A189-48EC-A265-CCA63CDE17E1}" srcOrd="1" destOrd="0" parTransId="{14B4ADC3-3A47-4A3D-A25F-8C4071A7336C}" sibTransId="{66D7B559-91A4-4208-BF99-C4DE74201FE0}"/>
    <dgm:cxn modelId="{A3F3F366-1351-499D-B51C-16DD45BCD967}" type="presOf" srcId="{E4539247-5814-4F31-B296-3D6A5CFAFD31}" destId="{C72E1013-042C-4906-8D81-A280CFFCD988}" srcOrd="0" destOrd="0" presId="urn:microsoft.com/office/officeart/2005/8/layout/orgChart1"/>
    <dgm:cxn modelId="{2EA58235-F6C3-4896-A273-4D97B0B664F9}" srcId="{AFC057CB-4B07-4F96-B1A8-845E702E9007}" destId="{E4539247-5814-4F31-B296-3D6A5CFAFD31}" srcOrd="0" destOrd="0" parTransId="{6716E887-E019-4116-8E52-21A9D8E83AFE}" sibTransId="{0518052E-3B6D-4E89-B745-8048E8E30FEE}"/>
    <dgm:cxn modelId="{36EAC651-06C9-4E0C-97CE-8C3C4AEE1779}" srcId="{8C51310B-AB05-4E15-A5B0-A35D003189E3}" destId="{52A80CAA-E914-4D6F-9ACD-120D052BE439}" srcOrd="0" destOrd="0" parTransId="{FE0CD3B1-07C6-4D8E-AE91-FA86760A5FC9}" sibTransId="{1E2CE8A9-48FE-4800-86E0-618355115D58}"/>
    <dgm:cxn modelId="{6D6E0DFD-A29C-42E7-A837-E13C7C232455}" type="presOf" srcId="{F0BD41B7-31F3-4691-912C-C8522F82F527}" destId="{5C513AA6-BF23-43DA-9B00-5D196E40E2E8}" srcOrd="0" destOrd="0" presId="urn:microsoft.com/office/officeart/2005/8/layout/orgChart1"/>
    <dgm:cxn modelId="{A532D81D-57B0-4133-B45B-779CBB26BAE2}" srcId="{49C6DD21-74A4-464C-A408-029F291F7ADF}" destId="{6C4A46B0-B3BF-4619-A369-C8673710178F}" srcOrd="0" destOrd="0" parTransId="{F0BD41B7-31F3-4691-912C-C8522F82F527}" sibTransId="{B8BC4AE0-5A1E-49A3-BADB-EFAB637B1F14}"/>
    <dgm:cxn modelId="{FE8DC445-7971-450F-8A74-1F486206554C}" type="presOf" srcId="{14B4ADC3-3A47-4A3D-A25F-8C4071A7336C}" destId="{C398B9D9-9C19-47FF-A20B-85580CCE442F}" srcOrd="0" destOrd="0" presId="urn:microsoft.com/office/officeart/2005/8/layout/orgChart1"/>
    <dgm:cxn modelId="{F88349CB-808A-44D9-A124-452FF1B60498}" type="presOf" srcId="{49C6DD21-74A4-464C-A408-029F291F7ADF}" destId="{F652028C-382B-457F-B5CA-1C45D7B26458}" srcOrd="0" destOrd="0" presId="urn:microsoft.com/office/officeart/2005/8/layout/orgChart1"/>
    <dgm:cxn modelId="{BB0A6BE5-A7F8-44C0-A31B-42DDCF001E34}" type="presOf" srcId="{A02C3B05-A189-48EC-A265-CCA63CDE17E1}" destId="{DF5221E1-23A6-41A4-B994-96F7BA5D1EE6}" srcOrd="0" destOrd="0" presId="urn:microsoft.com/office/officeart/2005/8/layout/orgChart1"/>
    <dgm:cxn modelId="{173DA470-21C9-424C-9104-1693FE405827}" type="presOf" srcId="{6C4A46B0-B3BF-4619-A369-C8673710178F}" destId="{F5A3DA7C-8542-4E38-A552-3A253FF83B6B}" srcOrd="0" destOrd="0" presId="urn:microsoft.com/office/officeart/2005/8/layout/orgChart1"/>
    <dgm:cxn modelId="{A434D4C3-0847-4DAE-8B1A-37DE1B5723B6}" type="presOf" srcId="{52A80CAA-E914-4D6F-9ACD-120D052BE439}" destId="{B568857C-F083-4704-B429-E09A95552003}" srcOrd="1" destOrd="0" presId="urn:microsoft.com/office/officeart/2005/8/layout/orgChart1"/>
    <dgm:cxn modelId="{C443FD5B-593D-42C9-B4C8-66CD9FA70259}" srcId="{E4539247-5814-4F31-B296-3D6A5CFAFD31}" destId="{49C6DD21-74A4-464C-A408-029F291F7ADF}" srcOrd="0" destOrd="0" parTransId="{56194936-DEEE-4C5A-AE5A-5FEFD90BE6EB}" sibTransId="{9B91D3F1-3F79-4AE6-BEF7-073CCDD91658}"/>
    <dgm:cxn modelId="{1211F693-D627-4115-9822-F5F7437CDC3F}" type="presOf" srcId="{A02C3B05-A189-48EC-A265-CCA63CDE17E1}" destId="{67956541-4F32-4954-B6ED-B27D65008CCF}" srcOrd="1" destOrd="0" presId="urn:microsoft.com/office/officeart/2005/8/layout/orgChart1"/>
    <dgm:cxn modelId="{0E468958-89C5-4E71-A00D-1F3E414141FB}" type="presOf" srcId="{6C4A46B0-B3BF-4619-A369-C8673710178F}" destId="{6B199F13-371B-44F8-BC21-FD858615D976}" srcOrd="1" destOrd="0" presId="urn:microsoft.com/office/officeart/2005/8/layout/orgChart1"/>
    <dgm:cxn modelId="{F21341C6-D694-49FB-99E1-26F2D87B9FBF}" type="presOf" srcId="{8C51310B-AB05-4E15-A5B0-A35D003189E3}" destId="{D628CC3B-5539-49E4-A070-26635A943C3A}" srcOrd="1" destOrd="0" presId="urn:microsoft.com/office/officeart/2005/8/layout/orgChart1"/>
    <dgm:cxn modelId="{6F0B0188-5D49-477F-AABB-A465FD600BAA}" type="presOf" srcId="{E4539247-5814-4F31-B296-3D6A5CFAFD31}" destId="{E821ADB4-B57C-430B-ACFC-9F3F89230157}" srcOrd="1" destOrd="0" presId="urn:microsoft.com/office/officeart/2005/8/layout/orgChart1"/>
    <dgm:cxn modelId="{672C13A3-8AC8-430F-8D86-1D5013E34698}" type="presOf" srcId="{8C51310B-AB05-4E15-A5B0-A35D003189E3}" destId="{F2236312-9881-4F33-AB08-A4CB034706A0}" srcOrd="0" destOrd="0" presId="urn:microsoft.com/office/officeart/2005/8/layout/orgChart1"/>
    <dgm:cxn modelId="{5A9C32F3-1521-4F53-82DA-CC89019EEE53}" type="presOf" srcId="{FE0CD3B1-07C6-4D8E-AE91-FA86760A5FC9}" destId="{421F7208-85D2-49C3-AA66-B3E0294E6767}" srcOrd="0" destOrd="0" presId="urn:microsoft.com/office/officeart/2005/8/layout/orgChart1"/>
    <dgm:cxn modelId="{10A35711-B50A-486A-85E7-675BEF56C119}" srcId="{E4539247-5814-4F31-B296-3D6A5CFAFD31}" destId="{8C51310B-AB05-4E15-A5B0-A35D003189E3}" srcOrd="1" destOrd="0" parTransId="{3B7C1AC7-6147-4C1F-B9FB-3FBC54919CB8}" sibTransId="{6BAE681B-C4C7-43A0-9069-653ADDF4A3DE}"/>
    <dgm:cxn modelId="{D1064C3E-2701-4F91-B79B-F14F5D779BA3}" type="presOf" srcId="{AFC057CB-4B07-4F96-B1A8-845E702E9007}" destId="{13DE63AD-00B0-4B41-A81E-A23ED8632AFD}" srcOrd="0" destOrd="0" presId="urn:microsoft.com/office/officeart/2005/8/layout/orgChart1"/>
    <dgm:cxn modelId="{CC54C372-8318-4625-940D-91F80660D1DD}" type="presOf" srcId="{49C6DD21-74A4-464C-A408-029F291F7ADF}" destId="{C7CF36D9-DE85-44F7-A086-82E8056030EE}" srcOrd="1" destOrd="0" presId="urn:microsoft.com/office/officeart/2005/8/layout/orgChart1"/>
    <dgm:cxn modelId="{1743EABA-0448-4935-834B-6878A4718452}" type="presOf" srcId="{52A80CAA-E914-4D6F-9ACD-120D052BE439}" destId="{9DBDA592-C90C-48B0-AB17-B322D9EAB1F3}" srcOrd="0" destOrd="0" presId="urn:microsoft.com/office/officeart/2005/8/layout/orgChart1"/>
    <dgm:cxn modelId="{38B4F31F-0A0B-493E-AD8A-5FD4C8AFC0A1}" type="presOf" srcId="{56194936-DEEE-4C5A-AE5A-5FEFD90BE6EB}" destId="{D1DFE2E3-385A-4D98-BBA9-4CA5C9D32B33}" srcOrd="0" destOrd="0" presId="urn:microsoft.com/office/officeart/2005/8/layout/orgChart1"/>
    <dgm:cxn modelId="{EE93956A-1FBA-4447-8553-BC883A4874FC}" type="presParOf" srcId="{13DE63AD-00B0-4B41-A81E-A23ED8632AFD}" destId="{E31B1ED7-0616-4C96-A3A6-D6E84982A5FE}" srcOrd="0" destOrd="0" presId="urn:microsoft.com/office/officeart/2005/8/layout/orgChart1"/>
    <dgm:cxn modelId="{10AE0CB4-7A2F-4719-B271-62D1AAEF68A8}" type="presParOf" srcId="{E31B1ED7-0616-4C96-A3A6-D6E84982A5FE}" destId="{0F3CD303-A220-4E19-A36C-D61FAC2A32E2}" srcOrd="0" destOrd="0" presId="urn:microsoft.com/office/officeart/2005/8/layout/orgChart1"/>
    <dgm:cxn modelId="{C06A24BF-A0E2-40F5-8458-4F9A81AE2B39}" type="presParOf" srcId="{0F3CD303-A220-4E19-A36C-D61FAC2A32E2}" destId="{C72E1013-042C-4906-8D81-A280CFFCD988}" srcOrd="0" destOrd="0" presId="urn:microsoft.com/office/officeart/2005/8/layout/orgChart1"/>
    <dgm:cxn modelId="{20C040EC-340B-4648-9F3D-8F5B888926AC}" type="presParOf" srcId="{0F3CD303-A220-4E19-A36C-D61FAC2A32E2}" destId="{E821ADB4-B57C-430B-ACFC-9F3F89230157}" srcOrd="1" destOrd="0" presId="urn:microsoft.com/office/officeart/2005/8/layout/orgChart1"/>
    <dgm:cxn modelId="{8DAFAAF0-CE4C-4C33-8A90-15B6A386F99E}" type="presParOf" srcId="{E31B1ED7-0616-4C96-A3A6-D6E84982A5FE}" destId="{1F0FEEC7-1A7A-4729-90C4-EA1795FA243A}" srcOrd="1" destOrd="0" presId="urn:microsoft.com/office/officeart/2005/8/layout/orgChart1"/>
    <dgm:cxn modelId="{2D35D3D4-DC5A-4391-830E-9601F3A7424E}" type="presParOf" srcId="{E31B1ED7-0616-4C96-A3A6-D6E84982A5FE}" destId="{20C10F02-A481-404C-86A9-7944D7E724F3}" srcOrd="2" destOrd="0" presId="urn:microsoft.com/office/officeart/2005/8/layout/orgChart1"/>
    <dgm:cxn modelId="{87642078-F0A7-4B43-A5EF-9F56DBD79B4E}" type="presParOf" srcId="{20C10F02-A481-404C-86A9-7944D7E724F3}" destId="{D1DFE2E3-385A-4D98-BBA9-4CA5C9D32B33}" srcOrd="0" destOrd="0" presId="urn:microsoft.com/office/officeart/2005/8/layout/orgChart1"/>
    <dgm:cxn modelId="{E703FC87-FC5B-4EA5-AF8D-A92E22E3060A}" type="presParOf" srcId="{20C10F02-A481-404C-86A9-7944D7E724F3}" destId="{F3D6E992-AA76-475B-A6A5-2D041FC2B6B5}" srcOrd="1" destOrd="0" presId="urn:microsoft.com/office/officeart/2005/8/layout/orgChart1"/>
    <dgm:cxn modelId="{8911199C-EEC9-4A3C-9CF3-F07E3CC08EDD}" type="presParOf" srcId="{F3D6E992-AA76-475B-A6A5-2D041FC2B6B5}" destId="{8D2789C4-6871-4BAE-A323-AA5ED0CA1530}" srcOrd="0" destOrd="0" presId="urn:microsoft.com/office/officeart/2005/8/layout/orgChart1"/>
    <dgm:cxn modelId="{73B5BBF2-FF8F-4918-84DC-15D384BABF5A}" type="presParOf" srcId="{8D2789C4-6871-4BAE-A323-AA5ED0CA1530}" destId="{F652028C-382B-457F-B5CA-1C45D7B26458}" srcOrd="0" destOrd="0" presId="urn:microsoft.com/office/officeart/2005/8/layout/orgChart1"/>
    <dgm:cxn modelId="{A6C182A0-BAC3-4D2D-A9AC-EB2EF1831562}" type="presParOf" srcId="{8D2789C4-6871-4BAE-A323-AA5ED0CA1530}" destId="{C7CF36D9-DE85-44F7-A086-82E8056030EE}" srcOrd="1" destOrd="0" presId="urn:microsoft.com/office/officeart/2005/8/layout/orgChart1"/>
    <dgm:cxn modelId="{D1BD6FE0-A584-4477-9B93-06CFBEC42E48}" type="presParOf" srcId="{F3D6E992-AA76-475B-A6A5-2D041FC2B6B5}" destId="{A67B00D5-EBA2-441E-BAFF-A7EEDF29FB16}" srcOrd="1" destOrd="0" presId="urn:microsoft.com/office/officeart/2005/8/layout/orgChart1"/>
    <dgm:cxn modelId="{3F97E6BD-94F7-4C79-B5DC-81D6FB681E56}" type="presParOf" srcId="{F3D6E992-AA76-475B-A6A5-2D041FC2B6B5}" destId="{936B0ACE-3FAA-41A9-A735-E0888B0CD6D5}" srcOrd="2" destOrd="0" presId="urn:microsoft.com/office/officeart/2005/8/layout/orgChart1"/>
    <dgm:cxn modelId="{F35F9AFD-1DE2-4113-B6E2-2483D42D97A7}" type="presParOf" srcId="{936B0ACE-3FAA-41A9-A735-E0888B0CD6D5}" destId="{5C513AA6-BF23-43DA-9B00-5D196E40E2E8}" srcOrd="0" destOrd="0" presId="urn:microsoft.com/office/officeart/2005/8/layout/orgChart1"/>
    <dgm:cxn modelId="{A32CAEDA-C969-4C0A-B8E8-57B1CE708E57}" type="presParOf" srcId="{936B0ACE-3FAA-41A9-A735-E0888B0CD6D5}" destId="{E9592159-0825-4F14-B3D8-33810216F7AE}" srcOrd="1" destOrd="0" presId="urn:microsoft.com/office/officeart/2005/8/layout/orgChart1"/>
    <dgm:cxn modelId="{C2A4DBFE-E8A2-4FE2-932F-11F03946055E}" type="presParOf" srcId="{E9592159-0825-4F14-B3D8-33810216F7AE}" destId="{BC2791DF-1D3C-448E-82A3-44A870C9A49D}" srcOrd="0" destOrd="0" presId="urn:microsoft.com/office/officeart/2005/8/layout/orgChart1"/>
    <dgm:cxn modelId="{B3D2A461-D7EA-452D-98A3-E02FB15DA027}" type="presParOf" srcId="{BC2791DF-1D3C-448E-82A3-44A870C9A49D}" destId="{F5A3DA7C-8542-4E38-A552-3A253FF83B6B}" srcOrd="0" destOrd="0" presId="urn:microsoft.com/office/officeart/2005/8/layout/orgChart1"/>
    <dgm:cxn modelId="{35CC09AA-6373-454D-ABDA-C37DA3FB0AF1}" type="presParOf" srcId="{BC2791DF-1D3C-448E-82A3-44A870C9A49D}" destId="{6B199F13-371B-44F8-BC21-FD858615D976}" srcOrd="1" destOrd="0" presId="urn:microsoft.com/office/officeart/2005/8/layout/orgChart1"/>
    <dgm:cxn modelId="{B223B504-2478-4276-BB2C-FEF3BCFDC83B}" type="presParOf" srcId="{E9592159-0825-4F14-B3D8-33810216F7AE}" destId="{47643D02-9F3D-4023-8DB9-69346805E2AB}" srcOrd="1" destOrd="0" presId="urn:microsoft.com/office/officeart/2005/8/layout/orgChart1"/>
    <dgm:cxn modelId="{642AFD69-A07F-47F2-AA3A-47A6CB0C3413}" type="presParOf" srcId="{E9592159-0825-4F14-B3D8-33810216F7AE}" destId="{4551A70C-8C45-46C1-8307-6DE48C5EACD4}" srcOrd="2" destOrd="0" presId="urn:microsoft.com/office/officeart/2005/8/layout/orgChart1"/>
    <dgm:cxn modelId="{81597FFA-1C37-4FD5-96E8-D172A1047C5D}" type="presParOf" srcId="{936B0ACE-3FAA-41A9-A735-E0888B0CD6D5}" destId="{C398B9D9-9C19-47FF-A20B-85580CCE442F}" srcOrd="2" destOrd="0" presId="urn:microsoft.com/office/officeart/2005/8/layout/orgChart1"/>
    <dgm:cxn modelId="{56795296-8458-475E-A3AF-A0AAA74968CE}" type="presParOf" srcId="{936B0ACE-3FAA-41A9-A735-E0888B0CD6D5}" destId="{B878391D-AE97-48C8-8006-CBA271EC0229}" srcOrd="3" destOrd="0" presId="urn:microsoft.com/office/officeart/2005/8/layout/orgChart1"/>
    <dgm:cxn modelId="{5BA3088E-CA02-4328-83E2-353BD1F930CD}" type="presParOf" srcId="{B878391D-AE97-48C8-8006-CBA271EC0229}" destId="{CAF1FDC1-5D67-49FB-85AA-24A972A7349E}" srcOrd="0" destOrd="0" presId="urn:microsoft.com/office/officeart/2005/8/layout/orgChart1"/>
    <dgm:cxn modelId="{07A5FDBE-719E-4D9A-BAA3-2CE8CAF03447}" type="presParOf" srcId="{CAF1FDC1-5D67-49FB-85AA-24A972A7349E}" destId="{DF5221E1-23A6-41A4-B994-96F7BA5D1EE6}" srcOrd="0" destOrd="0" presId="urn:microsoft.com/office/officeart/2005/8/layout/orgChart1"/>
    <dgm:cxn modelId="{CF811D8F-034B-4865-A20E-C7B669BEF9CD}" type="presParOf" srcId="{CAF1FDC1-5D67-49FB-85AA-24A972A7349E}" destId="{67956541-4F32-4954-B6ED-B27D65008CCF}" srcOrd="1" destOrd="0" presId="urn:microsoft.com/office/officeart/2005/8/layout/orgChart1"/>
    <dgm:cxn modelId="{E9FA0190-108B-4160-AD19-E472A8802941}" type="presParOf" srcId="{B878391D-AE97-48C8-8006-CBA271EC0229}" destId="{E8ECD54E-B674-4B1B-A00F-3ACD5C9461B8}" srcOrd="1" destOrd="0" presId="urn:microsoft.com/office/officeart/2005/8/layout/orgChart1"/>
    <dgm:cxn modelId="{2C6A7FFF-F578-4A8E-9553-BACC39ADD249}" type="presParOf" srcId="{B878391D-AE97-48C8-8006-CBA271EC0229}" destId="{9055D8AD-770B-4376-8781-BA6815151269}" srcOrd="2" destOrd="0" presId="urn:microsoft.com/office/officeart/2005/8/layout/orgChart1"/>
    <dgm:cxn modelId="{D93EDFEF-6577-43BF-91E3-29F4046AE00B}" type="presParOf" srcId="{20C10F02-A481-404C-86A9-7944D7E724F3}" destId="{E05388EA-0E02-4957-825D-E298196CC1D8}" srcOrd="2" destOrd="0" presId="urn:microsoft.com/office/officeart/2005/8/layout/orgChart1"/>
    <dgm:cxn modelId="{EF6430C6-D37C-4AE3-9BD8-D11628962943}" type="presParOf" srcId="{20C10F02-A481-404C-86A9-7944D7E724F3}" destId="{F1EFDA85-F19E-4EA3-8687-0BCD4724BFC9}" srcOrd="3" destOrd="0" presId="urn:microsoft.com/office/officeart/2005/8/layout/orgChart1"/>
    <dgm:cxn modelId="{C0A346C2-298A-4B0F-B275-2E9B47B1A781}" type="presParOf" srcId="{F1EFDA85-F19E-4EA3-8687-0BCD4724BFC9}" destId="{03D94E27-0D4E-4554-8290-BE8A23B56B1A}" srcOrd="0" destOrd="0" presId="urn:microsoft.com/office/officeart/2005/8/layout/orgChart1"/>
    <dgm:cxn modelId="{E437AE62-77CA-4A58-8772-263C54D1BA4B}" type="presParOf" srcId="{03D94E27-0D4E-4554-8290-BE8A23B56B1A}" destId="{F2236312-9881-4F33-AB08-A4CB034706A0}" srcOrd="0" destOrd="0" presId="urn:microsoft.com/office/officeart/2005/8/layout/orgChart1"/>
    <dgm:cxn modelId="{64193D90-F8B4-4726-9AD4-16C8DF787174}" type="presParOf" srcId="{03D94E27-0D4E-4554-8290-BE8A23B56B1A}" destId="{D628CC3B-5539-49E4-A070-26635A943C3A}" srcOrd="1" destOrd="0" presId="urn:microsoft.com/office/officeart/2005/8/layout/orgChart1"/>
    <dgm:cxn modelId="{75ECD5B3-5533-4DC1-A068-1D78018354B6}" type="presParOf" srcId="{F1EFDA85-F19E-4EA3-8687-0BCD4724BFC9}" destId="{C5A3C532-93F9-4EFF-89D2-258E4A4B9C03}" srcOrd="1" destOrd="0" presId="urn:microsoft.com/office/officeart/2005/8/layout/orgChart1"/>
    <dgm:cxn modelId="{CAC17197-7CC7-43C4-8C8C-7082E3EB142C}" type="presParOf" srcId="{F1EFDA85-F19E-4EA3-8687-0BCD4724BFC9}" destId="{85A581FA-7F55-401D-9B60-6B0B5A515827}" srcOrd="2" destOrd="0" presId="urn:microsoft.com/office/officeart/2005/8/layout/orgChart1"/>
    <dgm:cxn modelId="{5E91E1FB-FBA0-4F2C-9556-5E2DE39610CB}" type="presParOf" srcId="{85A581FA-7F55-401D-9B60-6B0B5A515827}" destId="{421F7208-85D2-49C3-AA66-B3E0294E6767}" srcOrd="0" destOrd="0" presId="urn:microsoft.com/office/officeart/2005/8/layout/orgChart1"/>
    <dgm:cxn modelId="{F8F60C71-78C3-4CAA-82E7-42BF386D8193}" type="presParOf" srcId="{85A581FA-7F55-401D-9B60-6B0B5A515827}" destId="{6F739A74-24EF-48F5-955E-530060A60728}" srcOrd="1" destOrd="0" presId="urn:microsoft.com/office/officeart/2005/8/layout/orgChart1"/>
    <dgm:cxn modelId="{44D12CBD-6094-472F-8D50-8144F095B788}" type="presParOf" srcId="{6F739A74-24EF-48F5-955E-530060A60728}" destId="{51231F9F-A90E-4D39-966F-FD1DCF18DA2C}" srcOrd="0" destOrd="0" presId="urn:microsoft.com/office/officeart/2005/8/layout/orgChart1"/>
    <dgm:cxn modelId="{5E3DF614-6E8C-4FFE-88B1-F042A920EF42}" type="presParOf" srcId="{51231F9F-A90E-4D39-966F-FD1DCF18DA2C}" destId="{9DBDA592-C90C-48B0-AB17-B322D9EAB1F3}" srcOrd="0" destOrd="0" presId="urn:microsoft.com/office/officeart/2005/8/layout/orgChart1"/>
    <dgm:cxn modelId="{B41BF480-F104-4607-B0C7-8155EF80AB39}" type="presParOf" srcId="{51231F9F-A90E-4D39-966F-FD1DCF18DA2C}" destId="{B568857C-F083-4704-B429-E09A95552003}" srcOrd="1" destOrd="0" presId="urn:microsoft.com/office/officeart/2005/8/layout/orgChart1"/>
    <dgm:cxn modelId="{C87F8FE0-1066-49E6-82B0-AACA0A796615}" type="presParOf" srcId="{6F739A74-24EF-48F5-955E-530060A60728}" destId="{477ABDC8-00A4-4DEB-BEBC-E3323235DA9D}" srcOrd="1" destOrd="0" presId="urn:microsoft.com/office/officeart/2005/8/layout/orgChart1"/>
    <dgm:cxn modelId="{43D1FEE1-F6A1-48AC-A9F2-FA4DA2DE348F}" type="presParOf" srcId="{6F739A74-24EF-48F5-955E-530060A60728}" destId="{842FA89F-550A-42D0-9252-ADA292A96A8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1F7208-85D2-49C3-AA66-B3E0294E6767}">
      <dsp:nvSpPr>
        <dsp:cNvPr id="0" name=""/>
        <dsp:cNvSpPr/>
      </dsp:nvSpPr>
      <dsp:spPr>
        <a:xfrm>
          <a:off x="5698979" y="2274909"/>
          <a:ext cx="950168" cy="857059"/>
        </a:xfrm>
        <a:custGeom>
          <a:avLst/>
          <a:gdLst/>
          <a:ahLst/>
          <a:cxnLst/>
          <a:rect l="0" t="0" r="0" b="0"/>
          <a:pathLst>
            <a:path>
              <a:moveTo>
                <a:pt x="950168" y="0"/>
              </a:moveTo>
              <a:lnTo>
                <a:pt x="0" y="857059"/>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5388EA-0E02-4957-825D-E298196CC1D8}">
      <dsp:nvSpPr>
        <dsp:cNvPr id="0" name=""/>
        <dsp:cNvSpPr/>
      </dsp:nvSpPr>
      <dsp:spPr>
        <a:xfrm>
          <a:off x="4056842" y="1022170"/>
          <a:ext cx="1570135" cy="741654"/>
        </a:xfrm>
        <a:custGeom>
          <a:avLst/>
          <a:gdLst/>
          <a:ahLst/>
          <a:cxnLst/>
          <a:rect l="0" t="0" r="0" b="0"/>
          <a:pathLst>
            <a:path>
              <a:moveTo>
                <a:pt x="0" y="0"/>
              </a:moveTo>
              <a:lnTo>
                <a:pt x="0" y="741654"/>
              </a:lnTo>
              <a:lnTo>
                <a:pt x="1570135" y="74165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98B9D9-9C19-47FF-A20B-85580CCE442F}">
      <dsp:nvSpPr>
        <dsp:cNvPr id="0" name=""/>
        <dsp:cNvSpPr/>
      </dsp:nvSpPr>
      <dsp:spPr>
        <a:xfrm>
          <a:off x="2054677" y="2274909"/>
          <a:ext cx="418006" cy="857059"/>
        </a:xfrm>
        <a:custGeom>
          <a:avLst/>
          <a:gdLst/>
          <a:ahLst/>
          <a:cxnLst/>
          <a:rect l="0" t="0" r="0" b="0"/>
          <a:pathLst>
            <a:path>
              <a:moveTo>
                <a:pt x="418006" y="0"/>
              </a:moveTo>
              <a:lnTo>
                <a:pt x="418006" y="857059"/>
              </a:lnTo>
              <a:lnTo>
                <a:pt x="0" y="857059"/>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513AA6-BF23-43DA-9B00-5D196E40E2E8}">
      <dsp:nvSpPr>
        <dsp:cNvPr id="0" name=""/>
        <dsp:cNvSpPr/>
      </dsp:nvSpPr>
      <dsp:spPr>
        <a:xfrm>
          <a:off x="2472683" y="2274909"/>
          <a:ext cx="345963" cy="857059"/>
        </a:xfrm>
        <a:custGeom>
          <a:avLst/>
          <a:gdLst/>
          <a:ahLst/>
          <a:cxnLst/>
          <a:rect l="0" t="0" r="0" b="0"/>
          <a:pathLst>
            <a:path>
              <a:moveTo>
                <a:pt x="0" y="0"/>
              </a:moveTo>
              <a:lnTo>
                <a:pt x="0" y="857059"/>
              </a:lnTo>
              <a:lnTo>
                <a:pt x="345963" y="857059"/>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DFE2E3-385A-4D98-BBA9-4CA5C9D32B33}">
      <dsp:nvSpPr>
        <dsp:cNvPr id="0" name=""/>
        <dsp:cNvSpPr/>
      </dsp:nvSpPr>
      <dsp:spPr>
        <a:xfrm>
          <a:off x="3494853" y="1022170"/>
          <a:ext cx="561989" cy="741654"/>
        </a:xfrm>
        <a:custGeom>
          <a:avLst/>
          <a:gdLst/>
          <a:ahLst/>
          <a:cxnLst/>
          <a:rect l="0" t="0" r="0" b="0"/>
          <a:pathLst>
            <a:path>
              <a:moveTo>
                <a:pt x="561989" y="0"/>
              </a:moveTo>
              <a:lnTo>
                <a:pt x="561989" y="741654"/>
              </a:lnTo>
              <a:lnTo>
                <a:pt x="0" y="74165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2E1013-042C-4906-8D81-A280CFFCD988}">
      <dsp:nvSpPr>
        <dsp:cNvPr id="0" name=""/>
        <dsp:cNvSpPr/>
      </dsp:nvSpPr>
      <dsp:spPr>
        <a:xfrm>
          <a:off x="3034672" y="0"/>
          <a:ext cx="2044340" cy="102217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Phys</a:t>
          </a:r>
          <a:r>
            <a:rPr lang="tr-TR" sz="1700" kern="1200" dirty="0" smtClean="0"/>
            <a:t>i</a:t>
          </a:r>
          <a:r>
            <a:rPr lang="en-US" sz="1700" kern="1200" dirty="0" err="1" smtClean="0"/>
            <a:t>cal</a:t>
          </a:r>
          <a:r>
            <a:rPr lang="en-US" sz="1700" kern="1200" dirty="0" smtClean="0"/>
            <a:t> </a:t>
          </a:r>
          <a:r>
            <a:rPr lang="tr-TR" sz="1700" kern="1200" dirty="0" smtClean="0"/>
            <a:t>E</a:t>
          </a:r>
          <a:r>
            <a:rPr lang="en-US" sz="1700" kern="1200" dirty="0" smtClean="0"/>
            <a:t>ducat</a:t>
          </a:r>
          <a:r>
            <a:rPr lang="tr-TR" sz="1700" kern="1200" dirty="0" smtClean="0"/>
            <a:t>i</a:t>
          </a:r>
          <a:r>
            <a:rPr lang="en-US" sz="1700" kern="1200" dirty="0" smtClean="0"/>
            <a:t>on and </a:t>
          </a:r>
          <a:r>
            <a:rPr lang="tr-TR" sz="1700" kern="1200" dirty="0" smtClean="0"/>
            <a:t>S</a:t>
          </a:r>
          <a:r>
            <a:rPr lang="en-US" sz="1700" kern="1200" dirty="0" smtClean="0"/>
            <a:t>port </a:t>
          </a:r>
          <a:r>
            <a:rPr lang="tr-TR" sz="1700" kern="1200" dirty="0" smtClean="0"/>
            <a:t>D</a:t>
          </a:r>
          <a:r>
            <a:rPr lang="en-US" sz="1700" kern="1200" dirty="0" err="1" smtClean="0"/>
            <a:t>octoral</a:t>
          </a:r>
          <a:r>
            <a:rPr lang="tr-TR" sz="1700" kern="1200" dirty="0" smtClean="0"/>
            <a:t> </a:t>
          </a:r>
          <a:r>
            <a:rPr lang="tr-TR" sz="1700" kern="1200" dirty="0" err="1" smtClean="0"/>
            <a:t>Programme</a:t>
          </a:r>
          <a:endParaRPr lang="tr-TR" sz="1700" kern="1200" dirty="0"/>
        </a:p>
      </dsp:txBody>
      <dsp:txXfrm>
        <a:off x="3034672" y="0"/>
        <a:ext cx="2044340" cy="1022170"/>
      </dsp:txXfrm>
    </dsp:sp>
    <dsp:sp modelId="{F652028C-382B-457F-B5CA-1C45D7B26458}">
      <dsp:nvSpPr>
        <dsp:cNvPr id="0" name=""/>
        <dsp:cNvSpPr/>
      </dsp:nvSpPr>
      <dsp:spPr>
        <a:xfrm>
          <a:off x="1450513" y="1252739"/>
          <a:ext cx="2044340" cy="102217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smtClean="0"/>
            <a:t>Course </a:t>
          </a:r>
          <a:r>
            <a:rPr lang="tr-TR" sz="1700" kern="1200" dirty="0" err="1" smtClean="0"/>
            <a:t>Period</a:t>
          </a:r>
          <a:endParaRPr lang="tr-TR" sz="1700" kern="1200" dirty="0"/>
        </a:p>
      </dsp:txBody>
      <dsp:txXfrm>
        <a:off x="1450513" y="1252739"/>
        <a:ext cx="2044340" cy="1022170"/>
      </dsp:txXfrm>
    </dsp:sp>
    <dsp:sp modelId="{F5A3DA7C-8542-4E38-A552-3A253FF83B6B}">
      <dsp:nvSpPr>
        <dsp:cNvPr id="0" name=""/>
        <dsp:cNvSpPr/>
      </dsp:nvSpPr>
      <dsp:spPr>
        <a:xfrm>
          <a:off x="2818647" y="2620883"/>
          <a:ext cx="2044340" cy="102217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smtClean="0">
              <a:solidFill>
                <a:schemeClr val="tx1"/>
              </a:solidFill>
            </a:rPr>
            <a:t>Courses</a:t>
          </a:r>
        </a:p>
        <a:p>
          <a:pPr lvl="0" algn="ctr" defTabSz="755650">
            <a:lnSpc>
              <a:spcPct val="90000"/>
            </a:lnSpc>
            <a:spcBef>
              <a:spcPct val="0"/>
            </a:spcBef>
            <a:spcAft>
              <a:spcPct val="35000"/>
            </a:spcAft>
          </a:pPr>
          <a:r>
            <a:rPr lang="tr-TR" sz="1700" kern="1200" dirty="0" smtClean="0">
              <a:solidFill>
                <a:schemeClr val="tx1"/>
              </a:solidFill>
            </a:rPr>
            <a:t>78 ECTS</a:t>
          </a:r>
          <a:endParaRPr lang="tr-TR" sz="1700" kern="1200" dirty="0">
            <a:solidFill>
              <a:schemeClr val="tx1"/>
            </a:solidFill>
          </a:endParaRPr>
        </a:p>
      </dsp:txBody>
      <dsp:txXfrm>
        <a:off x="2818647" y="2620883"/>
        <a:ext cx="2044340" cy="1022170"/>
      </dsp:txXfrm>
    </dsp:sp>
    <dsp:sp modelId="{DF5221E1-23A6-41A4-B994-96F7BA5D1EE6}">
      <dsp:nvSpPr>
        <dsp:cNvPr id="0" name=""/>
        <dsp:cNvSpPr/>
      </dsp:nvSpPr>
      <dsp:spPr>
        <a:xfrm>
          <a:off x="10337" y="2620883"/>
          <a:ext cx="2044340" cy="102217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err="1" smtClean="0">
              <a:solidFill>
                <a:schemeClr val="tx1"/>
              </a:solidFill>
            </a:rPr>
            <a:t>Specialization</a:t>
          </a:r>
          <a:endParaRPr lang="tr-TR" sz="1700" kern="1200" dirty="0" smtClean="0">
            <a:solidFill>
              <a:schemeClr val="tx1"/>
            </a:solidFill>
          </a:endParaRPr>
        </a:p>
        <a:p>
          <a:pPr lvl="0" algn="ctr" defTabSz="755650">
            <a:lnSpc>
              <a:spcPct val="90000"/>
            </a:lnSpc>
            <a:spcBef>
              <a:spcPct val="0"/>
            </a:spcBef>
            <a:spcAft>
              <a:spcPct val="35000"/>
            </a:spcAft>
          </a:pPr>
          <a:r>
            <a:rPr lang="tr-TR" sz="1700" kern="1200" dirty="0" smtClean="0">
              <a:solidFill>
                <a:schemeClr val="tx1"/>
              </a:solidFill>
            </a:rPr>
            <a:t>12 ECTS</a:t>
          </a:r>
          <a:endParaRPr lang="tr-TR" sz="1700" kern="1200" dirty="0">
            <a:solidFill>
              <a:schemeClr val="tx1"/>
            </a:solidFill>
          </a:endParaRPr>
        </a:p>
      </dsp:txBody>
      <dsp:txXfrm>
        <a:off x="10337" y="2620883"/>
        <a:ext cx="2044340" cy="1022170"/>
      </dsp:txXfrm>
    </dsp:sp>
    <dsp:sp modelId="{F2236312-9881-4F33-AB08-A4CB034706A0}">
      <dsp:nvSpPr>
        <dsp:cNvPr id="0" name=""/>
        <dsp:cNvSpPr/>
      </dsp:nvSpPr>
      <dsp:spPr>
        <a:xfrm>
          <a:off x="5626978" y="1252739"/>
          <a:ext cx="2044340" cy="102217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err="1" smtClean="0"/>
            <a:t>Thesis</a:t>
          </a:r>
          <a:r>
            <a:rPr lang="tr-TR" sz="1700" kern="1200" dirty="0" smtClean="0"/>
            <a:t> </a:t>
          </a:r>
          <a:r>
            <a:rPr lang="tr-TR" sz="1700" kern="1200" dirty="0" err="1" smtClean="0"/>
            <a:t>Period</a:t>
          </a:r>
          <a:endParaRPr lang="tr-TR" sz="1700" kern="1200" dirty="0"/>
        </a:p>
      </dsp:txBody>
      <dsp:txXfrm>
        <a:off x="5626978" y="1252739"/>
        <a:ext cx="2044340" cy="1022170"/>
      </dsp:txXfrm>
    </dsp:sp>
    <dsp:sp modelId="{9DBDA592-C90C-48B0-AB17-B322D9EAB1F3}">
      <dsp:nvSpPr>
        <dsp:cNvPr id="0" name=""/>
        <dsp:cNvSpPr/>
      </dsp:nvSpPr>
      <dsp:spPr>
        <a:xfrm>
          <a:off x="5698979" y="2620883"/>
          <a:ext cx="2044340" cy="102217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err="1" smtClean="0">
              <a:solidFill>
                <a:schemeClr val="tx1"/>
              </a:solidFill>
            </a:rPr>
            <a:t>Thesis</a:t>
          </a:r>
          <a:r>
            <a:rPr lang="tr-TR" sz="1700" kern="1200" dirty="0" smtClean="0">
              <a:solidFill>
                <a:schemeClr val="tx1"/>
              </a:solidFill>
            </a:rPr>
            <a:t> </a:t>
          </a:r>
          <a:r>
            <a:rPr lang="tr-TR" sz="1700" kern="1200" dirty="0" err="1" smtClean="0">
              <a:solidFill>
                <a:schemeClr val="tx1"/>
              </a:solidFill>
            </a:rPr>
            <a:t>work</a:t>
          </a:r>
          <a:endParaRPr lang="tr-TR" sz="1700" kern="1200" dirty="0" smtClean="0">
            <a:solidFill>
              <a:schemeClr val="tx1"/>
            </a:solidFill>
          </a:endParaRPr>
        </a:p>
        <a:p>
          <a:pPr lvl="0" algn="ctr" defTabSz="755650">
            <a:lnSpc>
              <a:spcPct val="90000"/>
            </a:lnSpc>
            <a:spcBef>
              <a:spcPct val="0"/>
            </a:spcBef>
            <a:spcAft>
              <a:spcPct val="35000"/>
            </a:spcAft>
          </a:pPr>
          <a:r>
            <a:rPr lang="tr-TR" sz="1700" kern="1200" dirty="0" smtClean="0">
              <a:solidFill>
                <a:schemeClr val="tx1"/>
              </a:solidFill>
            </a:rPr>
            <a:t>150 ECTS</a:t>
          </a:r>
          <a:endParaRPr lang="tr-TR" sz="1700" kern="1200" dirty="0">
            <a:solidFill>
              <a:schemeClr val="tx1"/>
            </a:solidFill>
          </a:endParaRPr>
        </a:p>
      </dsp:txBody>
      <dsp:txXfrm>
        <a:off x="5698979" y="2620883"/>
        <a:ext cx="2044340" cy="102217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263560-9BFA-47DC-B12A-D0A783308703}" type="datetimeFigureOut">
              <a:rPr lang="tr-TR" smtClean="0"/>
              <a:t>25.07.2025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41BCA-E4E0-4D49-A2CB-F887BD762E70}" type="slidenum">
              <a:rPr lang="tr-TR" smtClean="0"/>
              <a:t>‹#›</a:t>
            </a:fld>
            <a:endParaRPr lang="tr-TR"/>
          </a:p>
        </p:txBody>
      </p:sp>
    </p:spTree>
    <p:extLst>
      <p:ext uri="{BB962C8B-B14F-4D97-AF65-F5344CB8AC3E}">
        <p14:creationId xmlns:p14="http://schemas.microsoft.com/office/powerpoint/2010/main" val="2147228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5764F29E-E094-403C-A395-6A98864FE4F6}" type="datetime1">
              <a:rPr lang="tr-TR" smtClean="0"/>
              <a:t>25.07.2025</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14E8EB4-83A3-460A-B40E-6F003B235E32}"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149EFA5-B00F-4099-8100-91ABF64CDE0A}"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61CA68D1-CCCE-4E3C-A828-BE38BEE3E119}"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7" name="Başlık 6"/>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A106E137-E358-485B-A9C8-F11BB2E642F6}"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4F2CB5DD-D9FF-45D2-A4FE-D545689BF941}" type="datetime1">
              <a:rPr lang="tr-TR" smtClean="0"/>
              <a:t>25.07.2025</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8" name="Başlık 7"/>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0DF17DD5-97E3-4B9B-840C-36A872B90522}" type="datetime1">
              <a:rPr lang="tr-TR" smtClean="0"/>
              <a:t>25.07.2025</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extLst/>
          </a:lstStyle>
          <a:p>
            <a:fld id="{EAF97C37-C582-420A-A6C8-A0E1A3748CE8}" type="datetime1">
              <a:rPr lang="tr-TR" smtClean="0"/>
              <a:t>25.07.2025</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6" name="Başlık 5"/>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extLst/>
          </a:lstStyle>
          <a:p>
            <a:fld id="{A1A3C8D9-717E-4F86-84E3-E35711160AE2}" type="datetime1">
              <a:rPr lang="tr-TR" smtClean="0"/>
              <a:t>25.07.2025</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extLst/>
          </a:lstStyle>
          <a:p>
            <a:fld id="{19153F63-E025-42BD-8F3C-4C36F7A08ED1}" type="datetime1">
              <a:rPr lang="tr-TR" smtClean="0"/>
              <a:t>25.07.2025</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FA6D028A-8477-4E1E-8137-AAAF584B8EBD}" type="datetime1">
              <a:rPr lang="tr-TR" smtClean="0"/>
              <a:t>25.07.2025</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F302176B-0E47-46AC-8F43-DAB4B8A37D06}" type="slidenum">
              <a:rPr lang="tr-TR" smtClean="0"/>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CBDCB-F829-4855-99B2-B5177377F878}" type="datetime1">
              <a:rPr lang="tr-TR" smtClean="0"/>
              <a:t>25.07.2025</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en-US" dirty="0"/>
              <a:t>Department </a:t>
            </a:r>
            <a:r>
              <a:rPr lang="tr-TR" dirty="0"/>
              <a:t>o</a:t>
            </a:r>
            <a:r>
              <a:rPr lang="en-US" dirty="0"/>
              <a:t>f </a:t>
            </a:r>
            <a:r>
              <a:rPr lang="en-US" dirty="0" smtClean="0"/>
              <a:t>Physical </a:t>
            </a:r>
            <a:r>
              <a:rPr lang="en-US" dirty="0"/>
              <a:t>Education </a:t>
            </a:r>
            <a:r>
              <a:rPr lang="tr-TR" dirty="0" smtClean="0"/>
              <a:t>a</a:t>
            </a:r>
            <a:r>
              <a:rPr lang="en-US" dirty="0" err="1" smtClean="0"/>
              <a:t>nd</a:t>
            </a:r>
            <a:r>
              <a:rPr lang="en-US" dirty="0" smtClean="0"/>
              <a:t> </a:t>
            </a:r>
            <a:r>
              <a:rPr lang="en-US" dirty="0"/>
              <a:t>Sports</a:t>
            </a:r>
            <a:r>
              <a:rPr lang="tr-TR" dirty="0"/>
              <a:t> </a:t>
            </a:r>
          </a:p>
        </p:txBody>
      </p:sp>
      <p:sp>
        <p:nvSpPr>
          <p:cNvPr id="3" name="Alt Başlık 2"/>
          <p:cNvSpPr>
            <a:spLocks noGrp="1"/>
          </p:cNvSpPr>
          <p:nvPr>
            <p:ph type="subTitle" idx="1"/>
          </p:nvPr>
        </p:nvSpPr>
        <p:spPr/>
        <p:txBody>
          <a:bodyPr/>
          <a:lstStyle/>
          <a:p>
            <a:pPr algn="ctr"/>
            <a:r>
              <a:rPr lang="en-US" dirty="0" smtClean="0"/>
              <a:t>Phys</a:t>
            </a:r>
            <a:r>
              <a:rPr lang="tr-TR" dirty="0" smtClean="0"/>
              <a:t>i</a:t>
            </a:r>
            <a:r>
              <a:rPr lang="en-US" dirty="0" err="1" smtClean="0"/>
              <a:t>cal</a:t>
            </a:r>
            <a:r>
              <a:rPr lang="en-US" dirty="0" smtClean="0"/>
              <a:t> </a:t>
            </a:r>
            <a:r>
              <a:rPr lang="tr-TR" dirty="0" smtClean="0"/>
              <a:t>E</a:t>
            </a:r>
            <a:r>
              <a:rPr lang="en-US" dirty="0" smtClean="0"/>
              <a:t>ducat</a:t>
            </a:r>
            <a:r>
              <a:rPr lang="tr-TR" dirty="0" smtClean="0"/>
              <a:t>i</a:t>
            </a:r>
            <a:r>
              <a:rPr lang="en-US" dirty="0" smtClean="0"/>
              <a:t>on and </a:t>
            </a:r>
            <a:r>
              <a:rPr lang="tr-TR" dirty="0" smtClean="0"/>
              <a:t>S</a:t>
            </a:r>
            <a:r>
              <a:rPr lang="en-US" dirty="0" smtClean="0"/>
              <a:t>port</a:t>
            </a:r>
            <a:endParaRPr lang="tr-TR" dirty="0" smtClean="0"/>
          </a:p>
          <a:p>
            <a:pPr algn="ctr"/>
            <a:r>
              <a:rPr lang="tr-TR" dirty="0" smtClean="0"/>
              <a:t>D</a:t>
            </a:r>
            <a:r>
              <a:rPr lang="en-US" dirty="0" err="1" smtClean="0"/>
              <a:t>octoral</a:t>
            </a:r>
            <a:r>
              <a:rPr lang="tr-TR" dirty="0" smtClean="0"/>
              <a:t> </a:t>
            </a:r>
            <a:r>
              <a:rPr lang="tr-TR" dirty="0" err="1" smtClean="0"/>
              <a:t>Programme</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286635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u="sng" dirty="0" err="1" smtClean="0"/>
              <a:t>Address</a:t>
            </a:r>
            <a:r>
              <a:rPr lang="tr-TR" dirty="0" smtClean="0"/>
              <a:t>: </a:t>
            </a:r>
            <a:r>
              <a:rPr lang="tr-TR" dirty="0" err="1" smtClean="0"/>
              <a:t>Turabiye</a:t>
            </a:r>
            <a:r>
              <a:rPr lang="tr-TR" dirty="0" smtClean="0"/>
              <a:t> </a:t>
            </a:r>
            <a:r>
              <a:rPr lang="tr-TR" dirty="0"/>
              <a:t>Mah. Beyler Cad. No:4 </a:t>
            </a:r>
            <a:r>
              <a:rPr lang="tr-TR" dirty="0" smtClean="0"/>
              <a:t>Seferihisar/İzmir </a:t>
            </a:r>
          </a:p>
          <a:p>
            <a:r>
              <a:rPr lang="tr-TR" u="sng" dirty="0" smtClean="0"/>
              <a:t>Phone </a:t>
            </a:r>
            <a:r>
              <a:rPr lang="tr-TR" u="sng" dirty="0" err="1" smtClean="0"/>
              <a:t>number</a:t>
            </a:r>
            <a:r>
              <a:rPr lang="tr-TR" dirty="0"/>
              <a:t>: +90 232 743 51 10</a:t>
            </a:r>
          </a:p>
          <a:p>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10</a:t>
            </a:fld>
            <a:endParaRPr lang="tr-TR"/>
          </a:p>
        </p:txBody>
      </p:sp>
      <p:sp>
        <p:nvSpPr>
          <p:cNvPr id="2" name="Başlık 1"/>
          <p:cNvSpPr>
            <a:spLocks noGrp="1"/>
          </p:cNvSpPr>
          <p:nvPr>
            <p:ph type="title"/>
          </p:nvPr>
        </p:nvSpPr>
        <p:spPr/>
        <p:txBody>
          <a:bodyPr>
            <a:normAutofit/>
          </a:bodyPr>
          <a:lstStyle/>
          <a:p>
            <a:pPr algn="ctr"/>
            <a:r>
              <a:rPr lang="tr-TR" dirty="0" err="1" smtClean="0"/>
              <a:t>Contact</a:t>
            </a:r>
            <a:r>
              <a:rPr lang="tr-TR" dirty="0" smtClean="0"/>
              <a:t> Information</a:t>
            </a:r>
            <a:endParaRPr lang="tr-TR" dirty="0"/>
          </a:p>
        </p:txBody>
      </p:sp>
      <p:pic>
        <p:nvPicPr>
          <p:cNvPr id="1026" name="Picture 2" descr="C:\Users\firat\Desktop\Adsız e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3550" y="3298825"/>
            <a:ext cx="5676900" cy="3559175"/>
          </a:xfrm>
          <a:prstGeom prst="rect">
            <a:avLst/>
          </a:prstGeom>
          <a:noFill/>
          <a:extLst>
            <a:ext uri="{909E8E84-426E-40DD-AFC4-6F175D3DCCD1}">
              <a14:hiddenFill xmlns:a14="http://schemas.microsoft.com/office/drawing/2010/main">
                <a:solidFill>
                  <a:srgbClr val="FFFFFF"/>
                </a:solidFill>
              </a14:hiddenFill>
            </a:ext>
          </a:extLst>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2756778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r>
              <a:rPr lang="en-US" dirty="0"/>
              <a:t>The Physical Education and Sports Doctorate Program, which was offered to be opened by our university on 05.10.2018, was examined at the Higher Education Executive Board meeting on 30/10/2018 and the proposal was approved. Physical Education and Sports Doctorate Program was officially opened on 16.11.2018</a:t>
            </a:r>
            <a:r>
              <a:rPr lang="en-US" dirty="0" smtClean="0"/>
              <a:t>.</a:t>
            </a:r>
            <a:r>
              <a:rPr lang="tr-TR" dirty="0" smtClean="0"/>
              <a:t> </a:t>
            </a:r>
          </a:p>
          <a:p>
            <a:pPr algn="just"/>
            <a:r>
              <a:rPr lang="en-US" dirty="0"/>
              <a:t>The duration of the program is 8 semesters, of which 4 semesters are lectures and 4 semesters are thesis. The language of the program is Turkish</a:t>
            </a:r>
            <a:r>
              <a:rPr lang="en-US" dirty="0" smtClean="0"/>
              <a:t>.</a:t>
            </a:r>
            <a:r>
              <a:rPr lang="tr-TR" dirty="0" smtClean="0"/>
              <a:t>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2</a:t>
            </a:fld>
            <a:endParaRPr lang="tr-TR"/>
          </a:p>
        </p:txBody>
      </p:sp>
      <p:sp>
        <p:nvSpPr>
          <p:cNvPr id="2" name="Başlık 1"/>
          <p:cNvSpPr>
            <a:spLocks noGrp="1"/>
          </p:cNvSpPr>
          <p:nvPr>
            <p:ph type="title"/>
          </p:nvPr>
        </p:nvSpPr>
        <p:spPr/>
        <p:txBody>
          <a:bodyPr>
            <a:noAutofit/>
          </a:bodyPr>
          <a:lstStyle/>
          <a:p>
            <a:pPr algn="ctr"/>
            <a:r>
              <a:rPr lang="en-US" sz="3600" dirty="0" smtClean="0"/>
              <a:t>Phys</a:t>
            </a:r>
            <a:r>
              <a:rPr lang="tr-TR" sz="3600" dirty="0" smtClean="0"/>
              <a:t>i</a:t>
            </a:r>
            <a:r>
              <a:rPr lang="en-US" sz="3600" dirty="0" err="1" smtClean="0"/>
              <a:t>cal</a:t>
            </a:r>
            <a:r>
              <a:rPr lang="en-US" sz="3600" dirty="0" smtClean="0"/>
              <a:t> </a:t>
            </a:r>
            <a:r>
              <a:rPr lang="tr-TR" sz="3600" dirty="0" smtClean="0"/>
              <a:t>E</a:t>
            </a:r>
            <a:r>
              <a:rPr lang="en-US" sz="3600" dirty="0" smtClean="0"/>
              <a:t>ducat</a:t>
            </a:r>
            <a:r>
              <a:rPr lang="tr-TR" sz="3600" dirty="0" smtClean="0"/>
              <a:t>i</a:t>
            </a:r>
            <a:r>
              <a:rPr lang="en-US" sz="3600" dirty="0" smtClean="0"/>
              <a:t>on and </a:t>
            </a:r>
            <a:r>
              <a:rPr lang="tr-TR" sz="3600" dirty="0" smtClean="0"/>
              <a:t/>
            </a:r>
            <a:br>
              <a:rPr lang="tr-TR" sz="3600" dirty="0" smtClean="0"/>
            </a:br>
            <a:r>
              <a:rPr lang="tr-TR" sz="3600" dirty="0" smtClean="0"/>
              <a:t>S</a:t>
            </a:r>
            <a:r>
              <a:rPr lang="en-US" sz="3600" dirty="0" smtClean="0"/>
              <a:t>port </a:t>
            </a:r>
            <a:r>
              <a:rPr lang="tr-TR" sz="3600" dirty="0" smtClean="0"/>
              <a:t>D</a:t>
            </a:r>
            <a:r>
              <a:rPr lang="en-US" sz="3600" dirty="0" err="1" smtClean="0"/>
              <a:t>octoral</a:t>
            </a:r>
            <a:r>
              <a:rPr lang="tr-TR" sz="3600" dirty="0" smtClean="0"/>
              <a:t> </a:t>
            </a:r>
            <a:r>
              <a:rPr lang="tr-TR" sz="3600" dirty="0" err="1" smtClean="0"/>
              <a:t>Programme</a:t>
            </a:r>
            <a:endParaRPr lang="tr-TR" sz="3600"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3757751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en-US" dirty="0"/>
              <a:t>Second Cycle Degree in the same or in related disciplines. Acceptable score on ALES (Academic Personnel and Graduate Education Entrance Exam) or Equivalent GRE, GMAT score. Acceptable score on Language Proficiency Tests. Acceptable weighted score based on the first or second cycle (with thesis) cumulative grade point average (GPA) and ALES score</a:t>
            </a:r>
            <a:r>
              <a:rPr lang="en-US" dirty="0" smtClean="0"/>
              <a:t>.</a:t>
            </a:r>
            <a:r>
              <a:rPr lang="tr-TR" dirty="0" smtClean="0"/>
              <a:t> </a:t>
            </a:r>
            <a:r>
              <a:rPr lang="en-US" dirty="0"/>
              <a:t>International student admission requirements are decided by the Graduate School Executive Committee</a:t>
            </a:r>
            <a:r>
              <a:rPr lang="en-US" dirty="0" smtClean="0"/>
              <a:t>.</a:t>
            </a:r>
            <a:r>
              <a:rPr lang="tr-TR" dirty="0" smtClean="0"/>
              <a:t>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3</a:t>
            </a:fld>
            <a:endParaRPr lang="tr-TR"/>
          </a:p>
        </p:txBody>
      </p:sp>
      <p:sp>
        <p:nvSpPr>
          <p:cNvPr id="2" name="Başlık 1"/>
          <p:cNvSpPr>
            <a:spLocks noGrp="1"/>
          </p:cNvSpPr>
          <p:nvPr>
            <p:ph type="title"/>
          </p:nvPr>
        </p:nvSpPr>
        <p:spPr/>
        <p:txBody>
          <a:bodyPr>
            <a:normAutofit fontScale="90000"/>
          </a:bodyPr>
          <a:lstStyle/>
          <a:p>
            <a:pPr algn="ctr"/>
            <a:r>
              <a:rPr lang="tr-TR" dirty="0" err="1"/>
              <a:t>Specific</a:t>
            </a:r>
            <a:r>
              <a:rPr lang="tr-TR" dirty="0"/>
              <a:t> </a:t>
            </a:r>
            <a:r>
              <a:rPr lang="tr-TR" dirty="0" err="1"/>
              <a:t>Admission</a:t>
            </a:r>
            <a:r>
              <a:rPr lang="tr-TR" dirty="0"/>
              <a:t> </a:t>
            </a:r>
            <a:r>
              <a:rPr lang="tr-TR" dirty="0" smtClean="0"/>
              <a:t/>
            </a:r>
            <a:br>
              <a:rPr lang="tr-TR" dirty="0" smtClean="0"/>
            </a:br>
            <a:r>
              <a:rPr lang="tr-TR" dirty="0" err="1" smtClean="0"/>
              <a:t>Requirements</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1597678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en-US" dirty="0"/>
              <a:t>It is required to have an ALES score of </a:t>
            </a:r>
            <a:r>
              <a:rPr lang="tr-TR" dirty="0" smtClean="0"/>
              <a:t>60</a:t>
            </a:r>
            <a:r>
              <a:rPr lang="en-US" dirty="0" smtClean="0"/>
              <a:t> </a:t>
            </a:r>
            <a:r>
              <a:rPr lang="en-US" dirty="0"/>
              <a:t>from the score type of the program applied for or an equivalent score determined by the Senate from the GRE or GMAT exams</a:t>
            </a:r>
            <a:r>
              <a:rPr lang="en-US" dirty="0" smtClean="0"/>
              <a:t>.</a:t>
            </a:r>
            <a:r>
              <a:rPr lang="tr-TR" smtClean="0"/>
              <a:t>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a:t>
            </a:fld>
            <a:endParaRPr lang="tr-TR"/>
          </a:p>
        </p:txBody>
      </p:sp>
      <p:sp>
        <p:nvSpPr>
          <p:cNvPr id="2" name="Başlık 1"/>
          <p:cNvSpPr>
            <a:spLocks noGrp="1"/>
          </p:cNvSpPr>
          <p:nvPr>
            <p:ph type="title"/>
          </p:nvPr>
        </p:nvSpPr>
        <p:spPr/>
        <p:txBody>
          <a:bodyPr>
            <a:normAutofit fontScale="90000"/>
          </a:bodyPr>
          <a:lstStyle/>
          <a:p>
            <a:pPr algn="ctr"/>
            <a:r>
              <a:rPr lang="tr-TR" dirty="0" err="1"/>
              <a:t>Specific</a:t>
            </a:r>
            <a:r>
              <a:rPr lang="tr-TR" dirty="0"/>
              <a:t> </a:t>
            </a:r>
            <a:r>
              <a:rPr lang="tr-TR" dirty="0" err="1"/>
              <a:t>Admission</a:t>
            </a:r>
            <a:r>
              <a:rPr lang="tr-TR" dirty="0"/>
              <a:t> </a:t>
            </a:r>
            <a:r>
              <a:rPr lang="tr-TR" dirty="0" smtClean="0"/>
              <a:t/>
            </a:r>
            <a:br>
              <a:rPr lang="tr-TR" dirty="0" smtClean="0"/>
            </a:br>
            <a:r>
              <a:rPr lang="tr-TR" dirty="0" err="1" smtClean="0"/>
              <a:t>Requirements</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2138403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en-US" dirty="0" smtClean="0"/>
              <a:t>In </a:t>
            </a:r>
            <a:r>
              <a:rPr lang="en-US" dirty="0"/>
              <a:t>application, it is mandatory to get at least 55 points </a:t>
            </a:r>
            <a:r>
              <a:rPr lang="en-US" dirty="0" smtClean="0"/>
              <a:t>from </a:t>
            </a:r>
            <a:r>
              <a:rPr lang="en-US" dirty="0"/>
              <a:t>the central foreign language exams</a:t>
            </a:r>
            <a:r>
              <a:rPr lang="tr-TR" dirty="0"/>
              <a:t> </a:t>
            </a:r>
            <a:r>
              <a:rPr lang="en-US" dirty="0" smtClean="0"/>
              <a:t>accepted </a:t>
            </a:r>
            <a:r>
              <a:rPr lang="en-US" dirty="0"/>
              <a:t>by </a:t>
            </a:r>
            <a:r>
              <a:rPr lang="tr-TR" dirty="0" err="1"/>
              <a:t>CoHE</a:t>
            </a:r>
            <a:r>
              <a:rPr lang="tr-TR" dirty="0"/>
              <a:t> </a:t>
            </a:r>
            <a:r>
              <a:rPr lang="tr-TR" dirty="0" err="1"/>
              <a:t>or</a:t>
            </a:r>
            <a:r>
              <a:rPr lang="tr-TR" dirty="0"/>
              <a:t> </a:t>
            </a:r>
            <a:r>
              <a:rPr lang="tr-TR" dirty="0" err="1"/>
              <a:t>to</a:t>
            </a:r>
            <a:r>
              <a:rPr lang="tr-TR" dirty="0"/>
              <a:t> </a:t>
            </a:r>
            <a:r>
              <a:rPr lang="tr-TR" dirty="0" err="1"/>
              <a:t>get</a:t>
            </a:r>
            <a:r>
              <a:rPr lang="tr-TR" dirty="0"/>
              <a:t> </a:t>
            </a:r>
            <a:r>
              <a:rPr lang="en-US" dirty="0"/>
              <a:t>a score equivalent to this score from international foreign language exams whose equivalence is accepted.</a:t>
            </a:r>
            <a:r>
              <a:rPr lang="tr-TR" dirty="0"/>
              <a:t> </a:t>
            </a:r>
          </a:p>
        </p:txBody>
      </p:sp>
      <p:sp>
        <p:nvSpPr>
          <p:cNvPr id="4" name="Slayt Numarası Yer Tutucusu 3"/>
          <p:cNvSpPr>
            <a:spLocks noGrp="1"/>
          </p:cNvSpPr>
          <p:nvPr>
            <p:ph type="sldNum" sz="quarter" idx="12"/>
          </p:nvPr>
        </p:nvSpPr>
        <p:spPr/>
        <p:txBody>
          <a:bodyPr/>
          <a:lstStyle/>
          <a:p>
            <a:fld id="{F302176B-0E47-46AC-8F43-DAB4B8A37D06}" type="slidenum">
              <a:rPr lang="tr-TR" smtClean="0"/>
              <a:t>5</a:t>
            </a:fld>
            <a:endParaRPr lang="tr-TR"/>
          </a:p>
        </p:txBody>
      </p:sp>
      <p:sp>
        <p:nvSpPr>
          <p:cNvPr id="2" name="Başlık 1"/>
          <p:cNvSpPr>
            <a:spLocks noGrp="1"/>
          </p:cNvSpPr>
          <p:nvPr>
            <p:ph type="title"/>
          </p:nvPr>
        </p:nvSpPr>
        <p:spPr/>
        <p:txBody>
          <a:bodyPr>
            <a:normAutofit fontScale="90000"/>
          </a:bodyPr>
          <a:lstStyle/>
          <a:p>
            <a:pPr algn="ctr"/>
            <a:r>
              <a:rPr lang="tr-TR" dirty="0" err="1"/>
              <a:t>Specific</a:t>
            </a:r>
            <a:r>
              <a:rPr lang="tr-TR" dirty="0"/>
              <a:t> </a:t>
            </a:r>
            <a:r>
              <a:rPr lang="tr-TR" dirty="0" err="1" smtClean="0"/>
              <a:t>Admission</a:t>
            </a:r>
            <a:r>
              <a:rPr lang="tr-TR" dirty="0" smtClean="0"/>
              <a:t/>
            </a:r>
            <a:br>
              <a:rPr lang="tr-TR" dirty="0" smtClean="0"/>
            </a:br>
            <a:r>
              <a:rPr lang="tr-TR" dirty="0" err="1" smtClean="0"/>
              <a:t>Requirements</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3768297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3104988021"/>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yt Numarası Yer Tutucusu 2"/>
          <p:cNvSpPr>
            <a:spLocks noGrp="1"/>
          </p:cNvSpPr>
          <p:nvPr>
            <p:ph type="sldNum" sz="quarter" idx="12"/>
          </p:nvPr>
        </p:nvSpPr>
        <p:spPr/>
        <p:txBody>
          <a:bodyPr/>
          <a:lstStyle/>
          <a:p>
            <a:fld id="{F302176B-0E47-46AC-8F43-DAB4B8A37D06}" type="slidenum">
              <a:rPr lang="tr-TR" smtClean="0"/>
              <a:t>6</a:t>
            </a:fld>
            <a:endParaRPr lang="tr-TR"/>
          </a:p>
        </p:txBody>
      </p:sp>
      <p:sp>
        <p:nvSpPr>
          <p:cNvPr id="2" name="Başlık 1"/>
          <p:cNvSpPr>
            <a:spLocks noGrp="1"/>
          </p:cNvSpPr>
          <p:nvPr>
            <p:ph type="title"/>
          </p:nvPr>
        </p:nvSpPr>
        <p:spPr/>
        <p:txBody>
          <a:bodyPr>
            <a:noAutofit/>
          </a:bodyPr>
          <a:lstStyle/>
          <a:p>
            <a:pPr algn="ctr"/>
            <a:r>
              <a:rPr lang="tr-TR" sz="3600" dirty="0" err="1"/>
              <a:t>Qualification</a:t>
            </a:r>
            <a:r>
              <a:rPr lang="tr-TR" sz="3600" dirty="0"/>
              <a:t> </a:t>
            </a:r>
            <a:r>
              <a:rPr lang="tr-TR" sz="3600" dirty="0" err="1" smtClean="0"/>
              <a:t>Requirements</a:t>
            </a:r>
            <a:r>
              <a:rPr lang="tr-TR" sz="3600" dirty="0" smtClean="0"/>
              <a:t> </a:t>
            </a:r>
            <a:br>
              <a:rPr lang="tr-TR" sz="3600" dirty="0" smtClean="0"/>
            </a:br>
            <a:r>
              <a:rPr lang="tr-TR" sz="3600" dirty="0" err="1" smtClean="0"/>
              <a:t>and</a:t>
            </a:r>
            <a:r>
              <a:rPr lang="tr-TR" sz="3600" dirty="0" smtClean="0"/>
              <a:t> </a:t>
            </a:r>
            <a:r>
              <a:rPr lang="tr-TR" sz="3600" dirty="0" err="1"/>
              <a:t>Regulations</a:t>
            </a:r>
            <a:endParaRPr lang="tr-TR" sz="3600" dirty="0"/>
          </a:p>
        </p:txBody>
      </p:sp>
      <p:graphicFrame>
        <p:nvGraphicFramePr>
          <p:cNvPr id="5" name="İçerik Yer Tutucusu 7"/>
          <p:cNvGraphicFramePr>
            <a:graphicFrameLocks/>
          </p:cNvGraphicFramePr>
          <p:nvPr>
            <p:extLst>
              <p:ext uri="{D42A27DB-BD31-4B8C-83A1-F6EECF244321}">
                <p14:modId xmlns:p14="http://schemas.microsoft.com/office/powerpoint/2010/main" val="2225527354"/>
              </p:ext>
            </p:extLst>
          </p:nvPr>
        </p:nvGraphicFramePr>
        <p:xfrm>
          <a:off x="395536" y="5589240"/>
          <a:ext cx="8229600" cy="741680"/>
        </p:xfrm>
        <a:graphic>
          <a:graphicData uri="http://schemas.openxmlformats.org/drawingml/2006/table">
            <a:tbl>
              <a:tblPr firstRow="1" bandRow="1">
                <a:tableStyleId>{5C22544A-7EE6-4342-B048-85BDC9FD1C3A}</a:tableStyleId>
              </a:tblPr>
              <a:tblGrid>
                <a:gridCol w="4248472"/>
                <a:gridCol w="3981128"/>
              </a:tblGrid>
              <a:tr h="370840">
                <a:tc>
                  <a:txBody>
                    <a:bodyPr/>
                    <a:lstStyle/>
                    <a:p>
                      <a:r>
                        <a:rPr lang="tr-TR" dirty="0" err="1" smtClean="0"/>
                        <a:t>Requirement</a:t>
                      </a:r>
                      <a:endParaRPr lang="tr-TR" dirty="0"/>
                    </a:p>
                  </a:txBody>
                  <a:tcPr/>
                </a:tc>
                <a:tc>
                  <a:txBody>
                    <a:bodyPr/>
                    <a:lstStyle/>
                    <a:p>
                      <a:r>
                        <a:rPr lang="tr-TR" dirty="0" smtClean="0"/>
                        <a:t>Grade</a:t>
                      </a:r>
                      <a:endParaRPr lang="tr-TR" dirty="0"/>
                    </a:p>
                  </a:txBody>
                  <a:tcPr/>
                </a:tc>
              </a:tr>
              <a:tr h="370840">
                <a:tc>
                  <a:txBody>
                    <a:bodyPr/>
                    <a:lstStyle/>
                    <a:p>
                      <a:r>
                        <a:rPr lang="tr-TR" dirty="0" smtClean="0"/>
                        <a:t>Grade </a:t>
                      </a:r>
                      <a:r>
                        <a:rPr lang="tr-TR" dirty="0" err="1" smtClean="0"/>
                        <a:t>point</a:t>
                      </a:r>
                      <a:r>
                        <a:rPr lang="tr-TR" dirty="0" smtClean="0"/>
                        <a:t> </a:t>
                      </a:r>
                      <a:r>
                        <a:rPr lang="tr-TR" dirty="0" err="1" smtClean="0"/>
                        <a:t>average</a:t>
                      </a:r>
                      <a:r>
                        <a:rPr lang="tr-TR" dirty="0" smtClean="0"/>
                        <a:t> </a:t>
                      </a:r>
                      <a:r>
                        <a:rPr lang="tr-TR" dirty="0" err="1" smtClean="0"/>
                        <a:t>for</a:t>
                      </a:r>
                      <a:r>
                        <a:rPr lang="tr-TR" dirty="0" smtClean="0"/>
                        <a:t> </a:t>
                      </a:r>
                      <a:r>
                        <a:rPr lang="tr-TR" dirty="0" err="1" smtClean="0"/>
                        <a:t>each</a:t>
                      </a:r>
                      <a:r>
                        <a:rPr lang="tr-TR" dirty="0" smtClean="0"/>
                        <a:t> </a:t>
                      </a:r>
                      <a:r>
                        <a:rPr lang="tr-TR" dirty="0" err="1" smtClean="0"/>
                        <a:t>course</a:t>
                      </a:r>
                      <a:endParaRPr lang="tr-TR" dirty="0"/>
                    </a:p>
                  </a:txBody>
                  <a:tcPr/>
                </a:tc>
                <a:tc>
                  <a:txBody>
                    <a:bodyPr/>
                    <a:lstStyle/>
                    <a:p>
                      <a:r>
                        <a:rPr lang="tr-TR" dirty="0" smtClean="0"/>
                        <a:t>At </a:t>
                      </a:r>
                      <a:r>
                        <a:rPr lang="tr-TR" dirty="0" err="1" smtClean="0"/>
                        <a:t>least</a:t>
                      </a:r>
                      <a:r>
                        <a:rPr lang="tr-TR" dirty="0" smtClean="0"/>
                        <a:t> 2,50/4,00</a:t>
                      </a:r>
                      <a:endParaRPr lang="tr-TR" dirty="0"/>
                    </a:p>
                  </a:txBody>
                  <a:tcPr/>
                </a:tc>
              </a:tr>
            </a:tbl>
          </a:graphicData>
        </a:graphic>
      </p:graphicFrame>
      <p:pic>
        <p:nvPicPr>
          <p:cNvPr id="7" name="Resim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8" name="Resim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3833398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algn="just"/>
            <a:r>
              <a:rPr lang="en-US" dirty="0"/>
              <a:t>Physical Education and Sports Ph.D. program, physical education and sports teaching, coaching, recreation, sports management, sports psycho-social fields in order to make them more scientific and more productive, using knowledge, skills and technology with planning and development features effectively, and able to conduct scientific research and to train academicians and sports scientists who can plan education based on these research findings, follow scientific developments and use them in the professional and academic field</a:t>
            </a:r>
            <a:r>
              <a:rPr lang="en-US" dirty="0" smtClean="0"/>
              <a:t>.</a:t>
            </a:r>
            <a:r>
              <a:rPr lang="tr-TR" dirty="0" smtClean="0"/>
              <a:t> </a:t>
            </a:r>
            <a:r>
              <a:rPr lang="en-US" dirty="0" smtClean="0"/>
              <a:t>In </a:t>
            </a:r>
            <a:r>
              <a:rPr lang="en-US" dirty="0"/>
              <a:t>addition to postgraduate education, Doctoral Education complements advanced knowledge and techniques, research methods and skills in this field</a:t>
            </a:r>
            <a:r>
              <a:rPr lang="en-US" dirty="0" smtClean="0"/>
              <a:t>.</a:t>
            </a:r>
            <a:r>
              <a:rPr lang="tr-TR" dirty="0" smtClean="0"/>
              <a:t>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a:p>
        </p:txBody>
      </p:sp>
      <p:sp>
        <p:nvSpPr>
          <p:cNvPr id="2" name="Başlık 1"/>
          <p:cNvSpPr>
            <a:spLocks noGrp="1"/>
          </p:cNvSpPr>
          <p:nvPr>
            <p:ph type="title"/>
          </p:nvPr>
        </p:nvSpPr>
        <p:spPr/>
        <p:txBody>
          <a:bodyPr>
            <a:normAutofit/>
          </a:bodyPr>
          <a:lstStyle/>
          <a:p>
            <a:pPr algn="ctr"/>
            <a:r>
              <a:rPr lang="tr-TR" sz="3900" dirty="0"/>
              <a:t>Profile of </a:t>
            </a:r>
            <a:r>
              <a:rPr lang="tr-TR" sz="3900" dirty="0" err="1"/>
              <a:t>the</a:t>
            </a:r>
            <a:r>
              <a:rPr lang="tr-TR" sz="3900" dirty="0"/>
              <a:t> </a:t>
            </a:r>
            <a:r>
              <a:rPr lang="tr-TR" sz="3900" dirty="0" err="1"/>
              <a:t>Programme</a:t>
            </a:r>
            <a:endParaRPr lang="tr-TR" sz="3900"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3585702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en-US" dirty="0" smtClean="0"/>
              <a:t>As </a:t>
            </a:r>
            <a:r>
              <a:rPr lang="en-US" dirty="0"/>
              <a:t>a result, our aim is to attract people to sports, to raise awareness of the public and to create a sports culture in the society in our region, where we want sports to become widespread and to be carried out on more scientific </a:t>
            </a:r>
            <a:r>
              <a:rPr lang="en-US" dirty="0" smtClean="0"/>
              <a:t>grounds</a:t>
            </a:r>
            <a:r>
              <a:rPr lang="tr-TR" dirty="0" smtClean="0"/>
              <a:t>,</a:t>
            </a:r>
            <a:r>
              <a:rPr lang="en-US" dirty="0" smtClean="0"/>
              <a:t> </a:t>
            </a:r>
            <a:r>
              <a:rPr lang="en-US" dirty="0"/>
              <a:t>and to train </a:t>
            </a:r>
            <a:r>
              <a:rPr lang="en-US" dirty="0" smtClean="0"/>
              <a:t>experienced </a:t>
            </a:r>
            <a:r>
              <a:rPr lang="en-US" dirty="0"/>
              <a:t>sportsmen in practical </a:t>
            </a:r>
            <a:r>
              <a:rPr lang="en-US" dirty="0" smtClean="0"/>
              <a:t>studies</a:t>
            </a:r>
            <a:r>
              <a:rPr lang="tr-TR" dirty="0" smtClean="0"/>
              <a:t> </a:t>
            </a:r>
            <a:r>
              <a:rPr lang="tr-TR" dirty="0" err="1" smtClean="0"/>
              <a:t>and</a:t>
            </a:r>
            <a:r>
              <a:rPr lang="tr-TR" dirty="0" smtClean="0"/>
              <a:t> </a:t>
            </a:r>
            <a:r>
              <a:rPr lang="tr-TR" dirty="0" err="1" smtClean="0"/>
              <a:t>laboratory</a:t>
            </a:r>
            <a:r>
              <a:rPr lang="tr-TR" dirty="0" smtClean="0"/>
              <a:t> </a:t>
            </a:r>
            <a:r>
              <a:rPr lang="tr-TR" dirty="0" err="1" smtClean="0"/>
              <a:t>research</a:t>
            </a:r>
            <a:r>
              <a:rPr lang="tr-TR" dirty="0" smtClean="0"/>
              <a:t> in </a:t>
            </a:r>
            <a:r>
              <a:rPr lang="tr-TR" dirty="0" err="1" smtClean="0"/>
              <a:t>the</a:t>
            </a:r>
            <a:r>
              <a:rPr lang="tr-TR" dirty="0" smtClean="0"/>
              <a:t> </a:t>
            </a:r>
            <a:r>
              <a:rPr lang="tr-TR" dirty="0" err="1" smtClean="0"/>
              <a:t>fields</a:t>
            </a:r>
            <a:r>
              <a:rPr lang="tr-TR" dirty="0" smtClean="0"/>
              <a:t> of </a:t>
            </a:r>
            <a:r>
              <a:rPr lang="en-US" dirty="0"/>
              <a:t>physical education and sports teaching, coaching, recreation, sports management, sports </a:t>
            </a:r>
            <a:r>
              <a:rPr lang="en-US" dirty="0" smtClean="0"/>
              <a:t>psycho-social</a:t>
            </a:r>
            <a:r>
              <a:rPr lang="tr-TR" dirty="0" smtClean="0"/>
              <a:t>,</a:t>
            </a:r>
            <a:r>
              <a:rPr lang="en-US" dirty="0" smtClean="0"/>
              <a:t> </a:t>
            </a:r>
            <a:r>
              <a:rPr lang="tr-TR" dirty="0" err="1" smtClean="0"/>
              <a:t>etc</a:t>
            </a:r>
            <a:r>
              <a:rPr lang="en-US" dirty="0" smtClean="0"/>
              <a:t>.</a:t>
            </a:r>
            <a:r>
              <a:rPr lang="tr-TR" dirty="0" smtClean="0"/>
              <a:t>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8</a:t>
            </a:fld>
            <a:endParaRPr lang="tr-TR"/>
          </a:p>
        </p:txBody>
      </p:sp>
      <p:sp>
        <p:nvSpPr>
          <p:cNvPr id="2" name="Başlık 1"/>
          <p:cNvSpPr>
            <a:spLocks noGrp="1"/>
          </p:cNvSpPr>
          <p:nvPr>
            <p:ph type="title"/>
          </p:nvPr>
        </p:nvSpPr>
        <p:spPr/>
        <p:txBody>
          <a:bodyPr>
            <a:normAutofit/>
          </a:bodyPr>
          <a:lstStyle/>
          <a:p>
            <a:pPr algn="ctr"/>
            <a:r>
              <a:rPr lang="tr-TR" sz="3900" dirty="0"/>
              <a:t>Profile of </a:t>
            </a:r>
            <a:r>
              <a:rPr lang="tr-TR" sz="3900" dirty="0" err="1"/>
              <a:t>the</a:t>
            </a:r>
            <a:r>
              <a:rPr lang="tr-TR" sz="3900" dirty="0"/>
              <a:t> </a:t>
            </a:r>
            <a:r>
              <a:rPr lang="tr-TR" sz="3900" dirty="0" err="1"/>
              <a:t>Programme</a:t>
            </a:r>
            <a:endParaRPr lang="tr-TR" sz="3900"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419255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4210539299"/>
              </p:ext>
            </p:extLst>
          </p:nvPr>
        </p:nvGraphicFramePr>
        <p:xfrm>
          <a:off x="1763688" y="2564904"/>
          <a:ext cx="5688632" cy="3235960"/>
        </p:xfrm>
        <a:graphic>
          <a:graphicData uri="http://schemas.openxmlformats.org/drawingml/2006/table">
            <a:tbl>
              <a:tblPr firstRow="1" bandRow="1">
                <a:tableStyleId>{5C22544A-7EE6-4342-B048-85BDC9FD1C3A}</a:tableStyleId>
              </a:tblPr>
              <a:tblGrid>
                <a:gridCol w="781743"/>
                <a:gridCol w="2736304"/>
                <a:gridCol w="2170585"/>
              </a:tblGrid>
              <a:tr h="370840">
                <a:tc>
                  <a:txBody>
                    <a:bodyPr/>
                    <a:lstStyle/>
                    <a:p>
                      <a:pPr algn="ctr"/>
                      <a:r>
                        <a:rPr lang="tr-TR" dirty="0" err="1" smtClean="0"/>
                        <a:t>Year</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err="1" smtClean="0"/>
                        <a:t>Actively</a:t>
                      </a:r>
                      <a:r>
                        <a:rPr lang="tr-TR" dirty="0" smtClean="0"/>
                        <a:t> </a:t>
                      </a:r>
                      <a:r>
                        <a:rPr lang="tr-TR" dirty="0" err="1" smtClean="0"/>
                        <a:t>Studying</a:t>
                      </a:r>
                      <a:r>
                        <a:rPr lang="tr-TR" dirty="0" smtClean="0"/>
                        <a:t> </a:t>
                      </a:r>
                      <a:r>
                        <a:rPr lang="tr-TR" dirty="0" err="1" smtClean="0"/>
                        <a:t>Students</a:t>
                      </a:r>
                      <a:endParaRPr lang="tr-TR"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err="1" smtClean="0"/>
                        <a:t>Graduated</a:t>
                      </a:r>
                      <a:r>
                        <a:rPr lang="tr-TR" dirty="0" smtClean="0"/>
                        <a:t> </a:t>
                      </a:r>
                      <a:r>
                        <a:rPr lang="tr-TR" dirty="0" err="1" smtClean="0"/>
                        <a:t>Students</a:t>
                      </a:r>
                      <a:endParaRPr lang="tr-TR" dirty="0" smtClean="0"/>
                    </a:p>
                  </a:txBody>
                  <a:tcPr/>
                </a:tc>
              </a:tr>
              <a:tr h="370840">
                <a:tc>
                  <a:txBody>
                    <a:bodyPr/>
                    <a:lstStyle/>
                    <a:p>
                      <a:pPr algn="ctr"/>
                      <a:r>
                        <a:rPr lang="tr-TR" dirty="0" smtClean="0"/>
                        <a:t>2019</a:t>
                      </a:r>
                      <a:endParaRPr lang="tr-TR" dirty="0"/>
                    </a:p>
                  </a:txBody>
                  <a:tcPr/>
                </a:tc>
                <a:tc>
                  <a:txBody>
                    <a:bodyPr/>
                    <a:lstStyle/>
                    <a:p>
                      <a:pPr algn="ctr"/>
                      <a:r>
                        <a:rPr lang="tr-TR" dirty="0" smtClean="0"/>
                        <a:t>3</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2020</a:t>
                      </a:r>
                      <a:endParaRPr lang="tr-TR" dirty="0"/>
                    </a:p>
                  </a:txBody>
                  <a:tcPr/>
                </a:tc>
                <a:tc>
                  <a:txBody>
                    <a:bodyPr/>
                    <a:lstStyle/>
                    <a:p>
                      <a:pPr algn="ctr"/>
                      <a:r>
                        <a:rPr lang="tr-TR" dirty="0" smtClean="0"/>
                        <a:t>7</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2021</a:t>
                      </a:r>
                      <a:endParaRPr lang="tr-TR" dirty="0"/>
                    </a:p>
                  </a:txBody>
                  <a:tcPr/>
                </a:tc>
                <a:tc>
                  <a:txBody>
                    <a:bodyPr/>
                    <a:lstStyle/>
                    <a:p>
                      <a:pPr algn="ctr"/>
                      <a:r>
                        <a:rPr lang="tr-TR" dirty="0" smtClean="0"/>
                        <a:t>8</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2022</a:t>
                      </a:r>
                      <a:endParaRPr lang="tr-TR" dirty="0"/>
                    </a:p>
                  </a:txBody>
                  <a:tcPr/>
                </a:tc>
                <a:tc>
                  <a:txBody>
                    <a:bodyPr/>
                    <a:lstStyle/>
                    <a:p>
                      <a:pPr algn="ctr"/>
                      <a:r>
                        <a:rPr lang="tr-TR" dirty="0" smtClean="0"/>
                        <a:t>10</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2023</a:t>
                      </a:r>
                      <a:endParaRPr lang="tr-TR" dirty="0"/>
                    </a:p>
                  </a:txBody>
                  <a:tcPr/>
                </a:tc>
                <a:tc>
                  <a:txBody>
                    <a:bodyPr/>
                    <a:lstStyle/>
                    <a:p>
                      <a:pPr algn="ctr"/>
                      <a:r>
                        <a:rPr lang="tr-TR" dirty="0" smtClean="0"/>
                        <a:t>9</a:t>
                      </a:r>
                      <a:endParaRPr lang="tr-TR" dirty="0"/>
                    </a:p>
                  </a:txBody>
                  <a:tcPr/>
                </a:tc>
                <a:tc>
                  <a:txBody>
                    <a:bodyPr/>
                    <a:lstStyle/>
                    <a:p>
                      <a:pPr algn="ctr"/>
                      <a:r>
                        <a:rPr lang="tr-TR" dirty="0" smtClean="0"/>
                        <a:t>-</a:t>
                      </a:r>
                      <a:endParaRPr lang="tr-TR" dirty="0"/>
                    </a:p>
                  </a:txBody>
                  <a:tcPr/>
                </a:tc>
              </a:tr>
              <a:tr h="370840">
                <a:tc>
                  <a:txBody>
                    <a:bodyPr/>
                    <a:lstStyle/>
                    <a:p>
                      <a:pPr algn="ctr"/>
                      <a:r>
                        <a:rPr lang="tr-TR" dirty="0" smtClean="0"/>
                        <a:t>2024</a:t>
                      </a:r>
                      <a:endParaRPr lang="tr-TR" dirty="0"/>
                    </a:p>
                  </a:txBody>
                  <a:tcPr/>
                </a:tc>
                <a:tc>
                  <a:txBody>
                    <a:bodyPr/>
                    <a:lstStyle/>
                    <a:p>
                      <a:pPr algn="ctr"/>
                      <a:r>
                        <a:rPr lang="tr-TR" dirty="0" smtClean="0"/>
                        <a:t>9</a:t>
                      </a:r>
                      <a:endParaRPr lang="tr-TR" dirty="0"/>
                    </a:p>
                  </a:txBody>
                  <a:tcPr/>
                </a:tc>
                <a:tc>
                  <a:txBody>
                    <a:bodyPr/>
                    <a:lstStyle/>
                    <a:p>
                      <a:pPr algn="ctr"/>
                      <a:r>
                        <a:rPr lang="tr-TR" dirty="0" smtClean="0"/>
                        <a:t>4</a:t>
                      </a:r>
                      <a:endParaRPr lang="tr-TR" dirty="0"/>
                    </a:p>
                  </a:txBody>
                  <a:tcPr/>
                </a:tc>
              </a:tr>
              <a:tr h="370840">
                <a:tc>
                  <a:txBody>
                    <a:bodyPr/>
                    <a:lstStyle/>
                    <a:p>
                      <a:pPr algn="ctr"/>
                      <a:r>
                        <a:rPr lang="tr-TR" smtClean="0"/>
                        <a:t>2025</a:t>
                      </a:r>
                      <a:endParaRPr lang="tr-TR" dirty="0"/>
                    </a:p>
                  </a:txBody>
                  <a:tcPr/>
                </a:tc>
                <a:tc>
                  <a:txBody>
                    <a:bodyPr/>
                    <a:lstStyle/>
                    <a:p>
                      <a:pPr algn="ctr"/>
                      <a:r>
                        <a:rPr lang="tr-TR" dirty="0" smtClean="0"/>
                        <a:t>5</a:t>
                      </a:r>
                      <a:endParaRPr lang="tr-TR" dirty="0"/>
                    </a:p>
                  </a:txBody>
                  <a:tcPr/>
                </a:tc>
                <a:tc>
                  <a:txBody>
                    <a:bodyPr/>
                    <a:lstStyle/>
                    <a:p>
                      <a:pPr algn="ctr"/>
                      <a:r>
                        <a:rPr lang="tr-TR" smtClean="0"/>
                        <a:t>1</a:t>
                      </a:r>
                      <a:endParaRPr lang="tr-TR" dirty="0"/>
                    </a:p>
                  </a:txBody>
                  <a:tcPr/>
                </a:tc>
              </a:tr>
            </a:tbl>
          </a:graphicData>
        </a:graphic>
      </p:graphicFrame>
      <p:sp>
        <p:nvSpPr>
          <p:cNvPr id="3" name="Slayt Numarası Yer Tutucusu 2"/>
          <p:cNvSpPr>
            <a:spLocks noGrp="1"/>
          </p:cNvSpPr>
          <p:nvPr>
            <p:ph type="sldNum" sz="quarter" idx="12"/>
          </p:nvPr>
        </p:nvSpPr>
        <p:spPr/>
        <p:txBody>
          <a:bodyPr/>
          <a:lstStyle/>
          <a:p>
            <a:fld id="{F302176B-0E47-46AC-8F43-DAB4B8A37D06}" type="slidenum">
              <a:rPr lang="tr-TR" smtClean="0"/>
              <a:t>9</a:t>
            </a:fld>
            <a:endParaRPr lang="tr-TR"/>
          </a:p>
        </p:txBody>
      </p:sp>
      <p:sp>
        <p:nvSpPr>
          <p:cNvPr id="2" name="Başlık 1"/>
          <p:cNvSpPr>
            <a:spLocks noGrp="1"/>
          </p:cNvSpPr>
          <p:nvPr>
            <p:ph type="title"/>
          </p:nvPr>
        </p:nvSpPr>
        <p:spPr/>
        <p:txBody>
          <a:bodyPr/>
          <a:lstStyle/>
          <a:p>
            <a:pPr algn="ctr"/>
            <a:r>
              <a:rPr lang="tr-TR" dirty="0" err="1" smtClean="0"/>
              <a:t>Student</a:t>
            </a:r>
            <a:r>
              <a:rPr lang="tr-TR" dirty="0" smtClean="0"/>
              <a:t> </a:t>
            </a:r>
            <a:r>
              <a:rPr lang="tr-TR" dirty="0" err="1" smtClean="0"/>
              <a:t>Details</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12837970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280</TotalTime>
  <Words>558</Words>
  <Application>Microsoft Office PowerPoint</Application>
  <PresentationFormat>Ekran Gösterisi (4:3)</PresentationFormat>
  <Paragraphs>67</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Kalabalık</vt:lpstr>
      <vt:lpstr>Department of Physical Education and Sports </vt:lpstr>
      <vt:lpstr>Physical Education and  Sport Doctoral Programme</vt:lpstr>
      <vt:lpstr>Specific Admission  Requirements</vt:lpstr>
      <vt:lpstr>Specific Admission  Requirements</vt:lpstr>
      <vt:lpstr>Specific Admission Requirements</vt:lpstr>
      <vt:lpstr>Qualification Requirements  and Regulations</vt:lpstr>
      <vt:lpstr>Profile of the Programme</vt:lpstr>
      <vt:lpstr>Profile of the Programme</vt:lpstr>
      <vt:lpstr>Student Details</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DEÜ Sağlık Bilimleri Enstitüsü</dc:title>
  <dc:creator>firat</dc:creator>
  <cp:lastModifiedBy>firat</cp:lastModifiedBy>
  <cp:revision>62</cp:revision>
  <dcterms:created xsi:type="dcterms:W3CDTF">2024-01-03T08:28:18Z</dcterms:created>
  <dcterms:modified xsi:type="dcterms:W3CDTF">2025-07-25T13:45:39Z</dcterms:modified>
</cp:coreProperties>
</file>