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D6C8-4766-493D-A35F-FBF1D399B6D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C36-0C10-4DA5-8873-A7E584DE5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17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D6C8-4766-493D-A35F-FBF1D399B6D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C36-0C10-4DA5-8873-A7E584DE5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09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D6C8-4766-493D-A35F-FBF1D399B6D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C36-0C10-4DA5-8873-A7E584DE5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81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D6C8-4766-493D-A35F-FBF1D399B6D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C36-0C10-4DA5-8873-A7E584DE5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03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D6C8-4766-493D-A35F-FBF1D399B6D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C36-0C10-4DA5-8873-A7E584DE5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75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D6C8-4766-493D-A35F-FBF1D399B6D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C36-0C10-4DA5-8873-A7E584DE5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08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D6C8-4766-493D-A35F-FBF1D399B6D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C36-0C10-4DA5-8873-A7E584DE5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290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D6C8-4766-493D-A35F-FBF1D399B6D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C36-0C10-4DA5-8873-A7E584DE5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92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D6C8-4766-493D-A35F-FBF1D399B6D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C36-0C10-4DA5-8873-A7E584DE5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867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D6C8-4766-493D-A35F-FBF1D399B6D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C36-0C10-4DA5-8873-A7E584DE5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03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D6C8-4766-493D-A35F-FBF1D399B6D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C36-0C10-4DA5-8873-A7E584DE5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84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DD6C8-4766-493D-A35F-FBF1D399B6D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6C36-0C10-4DA5-8873-A7E584DE5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720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eu.edu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94431"/>
              </p:ext>
            </p:extLst>
          </p:nvPr>
        </p:nvGraphicFramePr>
        <p:xfrm>
          <a:off x="0" y="0"/>
          <a:ext cx="12192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73318170"/>
                    </a:ext>
                  </a:extLst>
                </a:gridCol>
              </a:tblGrid>
              <a:tr h="949569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“DEBİS” den Ön Kayıt İşlemi:</a:t>
                      </a:r>
                    </a:p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Enstitümüz bünyesinde lisansüstü eğitim yapacak adayların kesin kayıt işlemini yapmadan önce üniversitemiz web sayfasında yer alan “DEBİS” den sisteme giriş yaparak ön kayıt işlemini tamamlamaları gerekmektedir.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245948"/>
                  </a:ext>
                </a:extLst>
              </a:tr>
            </a:tbl>
          </a:graphicData>
        </a:graphic>
      </p:graphicFrame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66355" y="1188720"/>
            <a:ext cx="5534345" cy="2473960"/>
          </a:xfrm>
          <a:prstGeom prst="rect">
            <a:avLst/>
          </a:prstGeom>
        </p:spPr>
      </p:pic>
      <p:pic>
        <p:nvPicPr>
          <p:cNvPr id="4" name="Resim 3" descr="C:\Users\AYHAN~1.EYO\AppData\Local\Temp\FineReader12.00\media\image5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38" y="1388208"/>
            <a:ext cx="5859536" cy="2057400"/>
          </a:xfrm>
          <a:prstGeom prst="rect">
            <a:avLst/>
          </a:prstGeom>
          <a:noFill/>
        </p:spPr>
      </p:pic>
      <p:sp>
        <p:nvSpPr>
          <p:cNvPr id="5" name="Dikdörtgen 4"/>
          <p:cNvSpPr/>
          <p:nvPr/>
        </p:nvSpPr>
        <p:spPr>
          <a:xfrm>
            <a:off x="0" y="3771900"/>
            <a:ext cx="11623431" cy="2611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&gt;"/>
              <a:tabLst>
                <a:tab pos="843915" algn="l"/>
              </a:tabLst>
            </a:pPr>
            <a:r>
              <a:rPr lang="tr-TR" sz="1200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4"/>
              </a:rPr>
              <a:t>http://www.deu.edu.tr </a:t>
            </a:r>
            <a:r>
              <a:rPr lang="tr-T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adresinden web sitemize giriş,</a:t>
            </a:r>
            <a:endParaRPr lang="tr-TR" sz="1200" u="none" strike="noStrike" spc="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&gt;"/>
              <a:tabLst>
                <a:tab pos="843915" algn="l"/>
              </a:tabLst>
            </a:pPr>
            <a:r>
              <a:rPr lang="tr-TR" sz="1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“DEBİS” </a:t>
            </a:r>
            <a:r>
              <a:rPr lang="tr-T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 gelerek "Kullanıcı” (</a:t>
            </a:r>
            <a:r>
              <a:rPr lang="tr-TR" sz="1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öğrenci numarası</a:t>
            </a:r>
            <a:r>
              <a:rPr lang="tr-T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@ogr.deu.edu.tr) ve "Şifre” (</a:t>
            </a:r>
            <a:r>
              <a:rPr lang="tr-TR" sz="1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doğum </a:t>
            </a:r>
            <a:r>
              <a:rPr lang="tr-TR" sz="1200" b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tarihi </a:t>
            </a:r>
            <a:r>
              <a:rPr lang="tr-TR" sz="1200" u="none" strike="noStrike" spc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G/AAYYYY </a:t>
            </a:r>
            <a:r>
              <a:rPr lang="tr-T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şeklinde) yazılarak menüye giriş,</a:t>
            </a:r>
            <a:endParaRPr lang="tr-TR" sz="1200" u="none" strike="noStrike" spc="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370"/>
              </a:lnSpc>
              <a:spcAft>
                <a:spcPts val="1415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&gt;"/>
              <a:tabLst>
                <a:tab pos="843915" algn="l"/>
              </a:tabLst>
            </a:pPr>
            <a:r>
              <a:rPr lang="tr-T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Sol taraftaki menüde yer alan </a:t>
            </a:r>
            <a:r>
              <a:rPr lang="tr-TR" sz="1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“Yeni Kayıt İşlemleri” </a:t>
            </a:r>
            <a:r>
              <a:rPr lang="tr-T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adımı seçilerek bilgilerin girileceği sahaya </a:t>
            </a:r>
            <a:r>
              <a:rPr lang="tr-TR" sz="12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gelinir.</a:t>
            </a:r>
            <a:endParaRPr lang="tr-TR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370"/>
              </a:lnSpc>
              <a:spcAft>
                <a:spcPts val="1415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&gt;"/>
              <a:tabLst>
                <a:tab pos="843915" algn="l"/>
              </a:tabLst>
            </a:pPr>
            <a:r>
              <a:rPr lang="tr-T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Burada sırasıyla;</a:t>
            </a:r>
            <a:endParaRPr lang="tr-T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44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>
                <a:tab pos="1296035" algn="l"/>
              </a:tabLst>
            </a:pPr>
            <a:r>
              <a:rPr lang="tr-T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Genel Bilgiler</a:t>
            </a:r>
            <a:endParaRPr lang="tr-TR" sz="1200" u="none" strike="noStrike" spc="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44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>
                <a:tab pos="1296035" algn="l"/>
              </a:tabLst>
            </a:pPr>
            <a:r>
              <a:rPr lang="tr-TR" sz="12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Aile </a:t>
            </a:r>
            <a:r>
              <a:rPr lang="tr-T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Adres Bilgileri</a:t>
            </a:r>
            <a:endParaRPr lang="tr-TR" sz="1200" u="none" strike="noStrike" spc="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44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>
                <a:tab pos="1296035" algn="l"/>
              </a:tabLst>
            </a:pPr>
            <a:r>
              <a:rPr lang="tr-T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Kimlik Bilgileri</a:t>
            </a:r>
            <a:endParaRPr lang="tr-TR" sz="1200" u="none" strike="noStrike" spc="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44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>
                <a:tab pos="1296035" algn="l"/>
              </a:tabLst>
            </a:pPr>
            <a:r>
              <a:rPr lang="tr-T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Eğitim Bilgileri</a:t>
            </a:r>
            <a:endParaRPr lang="tr-TR" sz="1200" u="none" strike="noStrike" spc="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440"/>
              </a:lnSpc>
              <a:spcAft>
                <a:spcPts val="267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>
                <a:tab pos="1296035" algn="l"/>
              </a:tabLst>
            </a:pPr>
            <a:r>
              <a:rPr lang="tr-T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Aile </a:t>
            </a:r>
            <a:r>
              <a:rPr lang="tr-TR" sz="12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Bilgileri</a:t>
            </a:r>
            <a:r>
              <a:rPr lang="tr-T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yer </a:t>
            </a:r>
            <a:r>
              <a:rPr lang="tr-T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almaktadır. Bilgi girişleri tamamlandıktan sonra son bir kontrol yapılarak kayıt onayı </a:t>
            </a:r>
            <a:r>
              <a:rPr lang="tr-TR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verilir.</a:t>
            </a:r>
            <a:r>
              <a:rPr lang="tr-TR" sz="1200" b="1" u="sng" dirty="0" err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Önemli</a:t>
            </a:r>
            <a:r>
              <a:rPr lang="tr-TR" sz="1200" b="1" u="sng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Uyarı :</a:t>
            </a:r>
            <a:endParaRPr lang="tr-T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sz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DEBİS den ön kayıt işlemlerini yapan  öğrenciler kesin kayıt için  </a:t>
            </a:r>
            <a:r>
              <a:rPr lang="tr-TR" sz="1200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gerekli evraklar</a:t>
            </a:r>
            <a:r>
              <a:rPr lang="tr-TR" sz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ile Enstitü Öğrenci İşleri Birimine başvurmanız gerekmektedir.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 flipH="1" flipV="1">
            <a:off x="3771900" y="1450828"/>
            <a:ext cx="316523" cy="128368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3513870" y="1656638"/>
            <a:ext cx="1500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DEBİS </a:t>
            </a: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GİRİŞİ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88637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140</Words>
  <Application>Microsoft Office PowerPoint</Application>
  <PresentationFormat>Geniş ekran</PresentationFormat>
  <Paragraphs>14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Ebru Müftüoğlu</cp:lastModifiedBy>
  <cp:revision>2</cp:revision>
  <cp:lastPrinted>2021-03-01T08:49:10Z</cp:lastPrinted>
  <dcterms:created xsi:type="dcterms:W3CDTF">2021-03-01T07:41:07Z</dcterms:created>
  <dcterms:modified xsi:type="dcterms:W3CDTF">2022-10-13T10:16:46Z</dcterms:modified>
</cp:coreProperties>
</file>