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83" r:id="rId3"/>
    <p:sldId id="284" r:id="rId4"/>
    <p:sldId id="257" r:id="rId5"/>
    <p:sldId id="258" r:id="rId6"/>
    <p:sldId id="288" r:id="rId7"/>
    <p:sldId id="286" r:id="rId8"/>
    <p:sldId id="285" r:id="rId9"/>
    <p:sldId id="259" r:id="rId10"/>
    <p:sldId id="271" r:id="rId11"/>
    <p:sldId id="272" r:id="rId12"/>
    <p:sldId id="273" r:id="rId13"/>
    <p:sldId id="274" r:id="rId14"/>
    <p:sldId id="275" r:id="rId15"/>
    <p:sldId id="276" r:id="rId16"/>
    <p:sldId id="277" r:id="rId17"/>
    <p:sldId id="278" r:id="rId18"/>
    <p:sldId id="287" r:id="rId19"/>
    <p:sldId id="26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057CB-4B07-4F96-B1A8-845E702E90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4539247-5814-4F31-B296-3D6A5CFAFD31}">
      <dgm:prSet phldrT="[Metin]"/>
      <dgm:spPr/>
      <dgm:t>
        <a:bodyPr/>
        <a:lstStyle/>
        <a:p>
          <a:r>
            <a:rPr lang="tr-TR" dirty="0" smtClean="0"/>
            <a:t>Hareket ve Antrenman Bilimi Yüksek Lisans Programı</a:t>
          </a:r>
          <a:endParaRPr lang="tr-TR" dirty="0"/>
        </a:p>
      </dgm:t>
    </dgm:pt>
    <dgm:pt modelId="{6716E887-E019-4116-8E52-21A9D8E83AFE}" type="parTrans" cxnId="{2EA58235-F6C3-4896-A273-4D97B0B664F9}">
      <dgm:prSet/>
      <dgm:spPr/>
      <dgm:t>
        <a:bodyPr/>
        <a:lstStyle/>
        <a:p>
          <a:endParaRPr lang="tr-TR"/>
        </a:p>
      </dgm:t>
    </dgm:pt>
    <dgm:pt modelId="{0518052E-3B6D-4E89-B745-8048E8E30FEE}" type="sibTrans" cxnId="{2EA58235-F6C3-4896-A273-4D97B0B664F9}">
      <dgm:prSet/>
      <dgm:spPr/>
      <dgm:t>
        <a:bodyPr/>
        <a:lstStyle/>
        <a:p>
          <a:endParaRPr lang="tr-TR"/>
        </a:p>
      </dgm:t>
    </dgm:pt>
    <dgm:pt modelId="{49C6DD21-74A4-464C-A408-029F291F7ADF}" type="asst">
      <dgm:prSet phldrT="[Metin]"/>
      <dgm:spPr/>
      <dgm:t>
        <a:bodyPr/>
        <a:lstStyle/>
        <a:p>
          <a:r>
            <a:rPr lang="tr-TR" dirty="0" smtClean="0"/>
            <a:t>Ders Dönemi</a:t>
          </a:r>
          <a:endParaRPr lang="tr-TR" dirty="0"/>
        </a:p>
      </dgm:t>
    </dgm:pt>
    <dgm:pt modelId="{56194936-DEEE-4C5A-AE5A-5FEFD90BE6EB}" type="parTrans" cxnId="{C443FD5B-593D-42C9-B4C8-66CD9FA70259}">
      <dgm:prSet/>
      <dgm:spPr/>
      <dgm:t>
        <a:bodyPr/>
        <a:lstStyle/>
        <a:p>
          <a:endParaRPr lang="tr-TR"/>
        </a:p>
      </dgm:t>
    </dgm:pt>
    <dgm:pt modelId="{9B91D3F1-3F79-4AE6-BEF7-073CCDD91658}" type="sibTrans" cxnId="{C443FD5B-593D-42C9-B4C8-66CD9FA70259}">
      <dgm:prSet/>
      <dgm:spPr/>
      <dgm:t>
        <a:bodyPr/>
        <a:lstStyle/>
        <a:p>
          <a:endParaRPr lang="tr-TR"/>
        </a:p>
      </dgm:t>
    </dgm:pt>
    <dgm:pt modelId="{8C51310B-AB05-4E15-A5B0-A35D003189E3}" type="asst">
      <dgm:prSet phldrT="[Metin]"/>
      <dgm:spPr/>
      <dgm:t>
        <a:bodyPr/>
        <a:lstStyle/>
        <a:p>
          <a:r>
            <a:rPr lang="tr-TR" dirty="0" smtClean="0"/>
            <a:t>Tez Dönemi</a:t>
          </a:r>
          <a:endParaRPr lang="tr-TR" dirty="0"/>
        </a:p>
      </dgm:t>
    </dgm:pt>
    <dgm:pt modelId="{3B7C1AC7-6147-4C1F-B9FB-3FBC54919CB8}" type="parTrans" cxnId="{10A35711-B50A-486A-85E7-675BEF56C119}">
      <dgm:prSet/>
      <dgm:spPr/>
      <dgm:t>
        <a:bodyPr/>
        <a:lstStyle/>
        <a:p>
          <a:endParaRPr lang="tr-TR"/>
        </a:p>
      </dgm:t>
    </dgm:pt>
    <dgm:pt modelId="{6BAE681B-C4C7-43A0-9069-653ADDF4A3DE}" type="sibTrans" cxnId="{10A35711-B50A-486A-85E7-675BEF56C119}">
      <dgm:prSet/>
      <dgm:spPr/>
      <dgm:t>
        <a:bodyPr/>
        <a:lstStyle/>
        <a:p>
          <a:endParaRPr lang="tr-TR"/>
        </a:p>
      </dgm:t>
    </dgm:pt>
    <dgm:pt modelId="{6C4A46B0-B3BF-4619-A369-C8673710178F}" type="asst">
      <dgm:prSet phldrT="[Metin]"/>
      <dgm:spPr>
        <a:solidFill>
          <a:schemeClr val="bg1"/>
        </a:solidFill>
        <a:ln>
          <a:solidFill>
            <a:schemeClr val="accent1"/>
          </a:solidFill>
        </a:ln>
      </dgm:spPr>
      <dgm:t>
        <a:bodyPr/>
        <a:lstStyle/>
        <a:p>
          <a:r>
            <a:rPr lang="tr-TR" dirty="0" smtClean="0">
              <a:solidFill>
                <a:schemeClr val="tx1"/>
              </a:solidFill>
            </a:rPr>
            <a:t>Dersler</a:t>
          </a:r>
        </a:p>
        <a:p>
          <a:r>
            <a:rPr lang="tr-TR" dirty="0" smtClean="0">
              <a:solidFill>
                <a:schemeClr val="tx1"/>
              </a:solidFill>
            </a:rPr>
            <a:t>54 AKTS</a:t>
          </a:r>
          <a:endParaRPr lang="tr-TR" dirty="0">
            <a:solidFill>
              <a:schemeClr val="tx1"/>
            </a:solidFill>
          </a:endParaRPr>
        </a:p>
      </dgm:t>
    </dgm:pt>
    <dgm:pt modelId="{F0BD41B7-31F3-4691-912C-C8522F82F527}" type="parTrans" cxnId="{A532D81D-57B0-4133-B45B-779CBB26BAE2}">
      <dgm:prSet/>
      <dgm:spPr/>
      <dgm:t>
        <a:bodyPr/>
        <a:lstStyle/>
        <a:p>
          <a:endParaRPr lang="tr-TR"/>
        </a:p>
      </dgm:t>
    </dgm:pt>
    <dgm:pt modelId="{B8BC4AE0-5A1E-49A3-BADB-EFAB637B1F14}" type="sibTrans" cxnId="{A532D81D-57B0-4133-B45B-779CBB26BAE2}">
      <dgm:prSet/>
      <dgm:spPr/>
      <dgm:t>
        <a:bodyPr/>
        <a:lstStyle/>
        <a:p>
          <a:endParaRPr lang="tr-TR"/>
        </a:p>
      </dgm:t>
    </dgm:pt>
    <dgm:pt modelId="{52A80CAA-E914-4D6F-9ACD-120D052BE439}" type="asst">
      <dgm:prSet phldrT="[Metin]"/>
      <dgm:spPr>
        <a:solidFill>
          <a:schemeClr val="bg1"/>
        </a:solidFill>
        <a:ln>
          <a:solidFill>
            <a:schemeClr val="accent1"/>
          </a:solidFill>
        </a:ln>
      </dgm:spPr>
      <dgm:t>
        <a:bodyPr/>
        <a:lstStyle/>
        <a:p>
          <a:r>
            <a:rPr lang="tr-TR" dirty="0" smtClean="0">
              <a:solidFill>
                <a:schemeClr val="tx1"/>
              </a:solidFill>
            </a:rPr>
            <a:t>Tez çalışması</a:t>
          </a:r>
        </a:p>
        <a:p>
          <a:r>
            <a:rPr lang="tr-TR" dirty="0" smtClean="0">
              <a:solidFill>
                <a:schemeClr val="tx1"/>
              </a:solidFill>
            </a:rPr>
            <a:t>60 AKTS</a:t>
          </a:r>
          <a:endParaRPr lang="tr-TR" dirty="0">
            <a:solidFill>
              <a:schemeClr val="tx1"/>
            </a:solidFill>
          </a:endParaRPr>
        </a:p>
      </dgm:t>
    </dgm:pt>
    <dgm:pt modelId="{FE0CD3B1-07C6-4D8E-AE91-FA86760A5FC9}" type="parTrans" cxnId="{36EAC651-06C9-4E0C-97CE-8C3C4AEE1779}">
      <dgm:prSet/>
      <dgm:spPr/>
      <dgm:t>
        <a:bodyPr/>
        <a:lstStyle/>
        <a:p>
          <a:endParaRPr lang="tr-TR"/>
        </a:p>
      </dgm:t>
    </dgm:pt>
    <dgm:pt modelId="{1E2CE8A9-48FE-4800-86E0-618355115D58}" type="sibTrans" cxnId="{36EAC651-06C9-4E0C-97CE-8C3C4AEE1779}">
      <dgm:prSet/>
      <dgm:spPr/>
      <dgm:t>
        <a:bodyPr/>
        <a:lstStyle/>
        <a:p>
          <a:endParaRPr lang="tr-TR"/>
        </a:p>
      </dgm:t>
    </dgm:pt>
    <dgm:pt modelId="{A02C3B05-A189-48EC-A265-CCA63CDE17E1}" type="asst">
      <dgm:prSet phldrT="[Metin]"/>
      <dgm:spPr>
        <a:solidFill>
          <a:schemeClr val="bg1"/>
        </a:solidFill>
        <a:ln>
          <a:solidFill>
            <a:schemeClr val="accent1"/>
          </a:solidFill>
        </a:ln>
      </dgm:spPr>
      <dgm:t>
        <a:bodyPr/>
        <a:lstStyle/>
        <a:p>
          <a:r>
            <a:rPr lang="tr-TR" dirty="0" smtClean="0">
              <a:solidFill>
                <a:schemeClr val="tx1"/>
              </a:solidFill>
            </a:rPr>
            <a:t>Uzmanlık alanı</a:t>
          </a:r>
        </a:p>
        <a:p>
          <a:r>
            <a:rPr lang="tr-TR" dirty="0" smtClean="0">
              <a:solidFill>
                <a:schemeClr val="tx1"/>
              </a:solidFill>
            </a:rPr>
            <a:t>4 AKTS</a:t>
          </a:r>
          <a:endParaRPr lang="tr-TR" dirty="0">
            <a:solidFill>
              <a:schemeClr val="tx1"/>
            </a:solidFill>
          </a:endParaRPr>
        </a:p>
      </dgm:t>
    </dgm:pt>
    <dgm:pt modelId="{14B4ADC3-3A47-4A3D-A25F-8C4071A7336C}" type="parTrans" cxnId="{F2967EBE-BB06-4D23-9DD1-C494AE026456}">
      <dgm:prSet/>
      <dgm:spPr/>
      <dgm:t>
        <a:bodyPr/>
        <a:lstStyle/>
        <a:p>
          <a:endParaRPr lang="tr-TR"/>
        </a:p>
      </dgm:t>
    </dgm:pt>
    <dgm:pt modelId="{66D7B559-91A4-4208-BF99-C4DE74201FE0}" type="sibTrans" cxnId="{F2967EBE-BB06-4D23-9DD1-C494AE026456}">
      <dgm:prSet/>
      <dgm:spPr/>
      <dgm:t>
        <a:bodyPr/>
        <a:lstStyle/>
        <a:p>
          <a:endParaRPr lang="tr-TR"/>
        </a:p>
      </dgm:t>
    </dgm:pt>
    <dgm:pt modelId="{6DDA5EFA-2675-4BD9-8C78-631067E375C1}" type="asst">
      <dgm:prSet phldrT="[Metin]"/>
      <dgm:spPr>
        <a:solidFill>
          <a:schemeClr val="bg1"/>
        </a:solidFill>
        <a:ln>
          <a:solidFill>
            <a:schemeClr val="accent1"/>
          </a:solidFill>
        </a:ln>
      </dgm:spPr>
      <dgm:t>
        <a:bodyPr/>
        <a:lstStyle/>
        <a:p>
          <a:r>
            <a:rPr lang="tr-TR" dirty="0" smtClean="0">
              <a:solidFill>
                <a:schemeClr val="tx1"/>
              </a:solidFill>
            </a:rPr>
            <a:t>Seminer </a:t>
          </a:r>
        </a:p>
        <a:p>
          <a:r>
            <a:rPr lang="tr-TR" dirty="0" smtClean="0">
              <a:solidFill>
                <a:schemeClr val="tx1"/>
              </a:solidFill>
            </a:rPr>
            <a:t>2 AKTS</a:t>
          </a:r>
          <a:endParaRPr lang="tr-TR" dirty="0">
            <a:solidFill>
              <a:schemeClr val="tx1"/>
            </a:solidFill>
          </a:endParaRPr>
        </a:p>
      </dgm:t>
    </dgm:pt>
    <dgm:pt modelId="{FAB10E26-4550-4008-919E-7E03E2C969B3}" type="parTrans" cxnId="{EA8D89FD-3F96-49A4-8190-F324B0AB437F}">
      <dgm:prSet/>
      <dgm:spPr/>
      <dgm:t>
        <a:bodyPr/>
        <a:lstStyle/>
        <a:p>
          <a:endParaRPr lang="tr-TR"/>
        </a:p>
      </dgm:t>
    </dgm:pt>
    <dgm:pt modelId="{5DD2B345-EBA4-4027-9999-80856838674E}" type="sibTrans" cxnId="{EA8D89FD-3F96-49A4-8190-F324B0AB437F}">
      <dgm:prSet/>
      <dgm:spPr/>
      <dgm:t>
        <a:bodyPr/>
        <a:lstStyle/>
        <a:p>
          <a:endParaRPr lang="tr-TR"/>
        </a:p>
      </dgm:t>
    </dgm:pt>
    <dgm:pt modelId="{13DE63AD-00B0-4B41-A81E-A23ED8632AFD}" type="pres">
      <dgm:prSet presAssocID="{AFC057CB-4B07-4F96-B1A8-845E702E9007}" presName="hierChild1" presStyleCnt="0">
        <dgm:presLayoutVars>
          <dgm:orgChart val="1"/>
          <dgm:chPref val="1"/>
          <dgm:dir/>
          <dgm:animOne val="branch"/>
          <dgm:animLvl val="lvl"/>
          <dgm:resizeHandles/>
        </dgm:presLayoutVars>
      </dgm:prSet>
      <dgm:spPr/>
      <dgm:t>
        <a:bodyPr/>
        <a:lstStyle/>
        <a:p>
          <a:endParaRPr lang="tr-TR"/>
        </a:p>
      </dgm:t>
    </dgm:pt>
    <dgm:pt modelId="{E31B1ED7-0616-4C96-A3A6-D6E84982A5FE}" type="pres">
      <dgm:prSet presAssocID="{E4539247-5814-4F31-B296-3D6A5CFAFD31}" presName="hierRoot1" presStyleCnt="0">
        <dgm:presLayoutVars>
          <dgm:hierBranch val="init"/>
        </dgm:presLayoutVars>
      </dgm:prSet>
      <dgm:spPr/>
    </dgm:pt>
    <dgm:pt modelId="{0F3CD303-A220-4E19-A36C-D61FAC2A32E2}" type="pres">
      <dgm:prSet presAssocID="{E4539247-5814-4F31-B296-3D6A5CFAFD31}" presName="rootComposite1" presStyleCnt="0"/>
      <dgm:spPr/>
    </dgm:pt>
    <dgm:pt modelId="{C72E1013-042C-4906-8D81-A280CFFCD988}" type="pres">
      <dgm:prSet presAssocID="{E4539247-5814-4F31-B296-3D6A5CFAFD31}" presName="rootText1" presStyleLbl="node0" presStyleIdx="0" presStyleCnt="1" custLinFactNeighborX="-33085" custLinFactNeighborY="-33636">
        <dgm:presLayoutVars>
          <dgm:chPref val="3"/>
        </dgm:presLayoutVars>
      </dgm:prSet>
      <dgm:spPr/>
      <dgm:t>
        <a:bodyPr/>
        <a:lstStyle/>
        <a:p>
          <a:endParaRPr lang="tr-TR"/>
        </a:p>
      </dgm:t>
    </dgm:pt>
    <dgm:pt modelId="{E821ADB4-B57C-430B-ACFC-9F3F89230157}" type="pres">
      <dgm:prSet presAssocID="{E4539247-5814-4F31-B296-3D6A5CFAFD31}" presName="rootConnector1" presStyleLbl="node1" presStyleIdx="0" presStyleCnt="0"/>
      <dgm:spPr/>
      <dgm:t>
        <a:bodyPr/>
        <a:lstStyle/>
        <a:p>
          <a:endParaRPr lang="tr-TR"/>
        </a:p>
      </dgm:t>
    </dgm:pt>
    <dgm:pt modelId="{1F0FEEC7-1A7A-4729-90C4-EA1795FA243A}" type="pres">
      <dgm:prSet presAssocID="{E4539247-5814-4F31-B296-3D6A5CFAFD31}" presName="hierChild2" presStyleCnt="0"/>
      <dgm:spPr/>
    </dgm:pt>
    <dgm:pt modelId="{20C10F02-A481-404C-86A9-7944D7E724F3}" type="pres">
      <dgm:prSet presAssocID="{E4539247-5814-4F31-B296-3D6A5CFAFD31}" presName="hierChild3" presStyleCnt="0"/>
      <dgm:spPr/>
    </dgm:pt>
    <dgm:pt modelId="{D1DFE2E3-385A-4D98-BBA9-4CA5C9D32B33}" type="pres">
      <dgm:prSet presAssocID="{56194936-DEEE-4C5A-AE5A-5FEFD90BE6EB}" presName="Name111" presStyleLbl="parChTrans1D2" presStyleIdx="0" presStyleCnt="2"/>
      <dgm:spPr/>
      <dgm:t>
        <a:bodyPr/>
        <a:lstStyle/>
        <a:p>
          <a:endParaRPr lang="tr-TR"/>
        </a:p>
      </dgm:t>
    </dgm:pt>
    <dgm:pt modelId="{F3D6E992-AA76-475B-A6A5-2D041FC2B6B5}" type="pres">
      <dgm:prSet presAssocID="{49C6DD21-74A4-464C-A408-029F291F7ADF}" presName="hierRoot3" presStyleCnt="0">
        <dgm:presLayoutVars>
          <dgm:hierBranch val="init"/>
        </dgm:presLayoutVars>
      </dgm:prSet>
      <dgm:spPr/>
    </dgm:pt>
    <dgm:pt modelId="{8D2789C4-6871-4BAE-A323-AA5ED0CA1530}" type="pres">
      <dgm:prSet presAssocID="{49C6DD21-74A4-464C-A408-029F291F7ADF}" presName="rootComposite3" presStyleCnt="0"/>
      <dgm:spPr/>
    </dgm:pt>
    <dgm:pt modelId="{F652028C-382B-457F-B5CA-1C45D7B26458}" type="pres">
      <dgm:prSet presAssocID="{49C6DD21-74A4-464C-A408-029F291F7ADF}" presName="rootText3" presStyleLbl="asst1" presStyleIdx="0" presStyleCnt="6" custLinFactNeighborX="-14118" custLinFactNeighborY="-38302">
        <dgm:presLayoutVars>
          <dgm:chPref val="3"/>
        </dgm:presLayoutVars>
      </dgm:prSet>
      <dgm:spPr/>
      <dgm:t>
        <a:bodyPr/>
        <a:lstStyle/>
        <a:p>
          <a:endParaRPr lang="tr-TR"/>
        </a:p>
      </dgm:t>
    </dgm:pt>
    <dgm:pt modelId="{C7CF36D9-DE85-44F7-A086-82E8056030EE}" type="pres">
      <dgm:prSet presAssocID="{49C6DD21-74A4-464C-A408-029F291F7ADF}" presName="rootConnector3" presStyleLbl="asst1" presStyleIdx="0" presStyleCnt="6"/>
      <dgm:spPr/>
      <dgm:t>
        <a:bodyPr/>
        <a:lstStyle/>
        <a:p>
          <a:endParaRPr lang="tr-TR"/>
        </a:p>
      </dgm:t>
    </dgm:pt>
    <dgm:pt modelId="{A67B00D5-EBA2-441E-BAFF-A7EEDF29FB16}" type="pres">
      <dgm:prSet presAssocID="{49C6DD21-74A4-464C-A408-029F291F7ADF}" presName="hierChild6" presStyleCnt="0"/>
      <dgm:spPr/>
    </dgm:pt>
    <dgm:pt modelId="{936B0ACE-3FAA-41A9-A735-E0888B0CD6D5}" type="pres">
      <dgm:prSet presAssocID="{49C6DD21-74A4-464C-A408-029F291F7ADF}" presName="hierChild7" presStyleCnt="0"/>
      <dgm:spPr/>
    </dgm:pt>
    <dgm:pt modelId="{5C513AA6-BF23-43DA-9B00-5D196E40E2E8}" type="pres">
      <dgm:prSet presAssocID="{F0BD41B7-31F3-4691-912C-C8522F82F527}" presName="Name111" presStyleLbl="parChTrans1D3" presStyleIdx="0" presStyleCnt="4"/>
      <dgm:spPr/>
      <dgm:t>
        <a:bodyPr/>
        <a:lstStyle/>
        <a:p>
          <a:endParaRPr lang="tr-TR"/>
        </a:p>
      </dgm:t>
    </dgm:pt>
    <dgm:pt modelId="{E9592159-0825-4F14-B3D8-33810216F7AE}" type="pres">
      <dgm:prSet presAssocID="{6C4A46B0-B3BF-4619-A369-C8673710178F}" presName="hierRoot3" presStyleCnt="0">
        <dgm:presLayoutVars>
          <dgm:hierBranch val="init"/>
        </dgm:presLayoutVars>
      </dgm:prSet>
      <dgm:spPr/>
    </dgm:pt>
    <dgm:pt modelId="{BC2791DF-1D3C-448E-82A3-44A870C9A49D}" type="pres">
      <dgm:prSet presAssocID="{6C4A46B0-B3BF-4619-A369-C8673710178F}" presName="rootComposite3" presStyleCnt="0"/>
      <dgm:spPr/>
    </dgm:pt>
    <dgm:pt modelId="{F5A3DA7C-8542-4E38-A552-3A253FF83B6B}" type="pres">
      <dgm:prSet presAssocID="{6C4A46B0-B3BF-4619-A369-C8673710178F}" presName="rootText3" presStyleLbl="asst1" presStyleIdx="1" presStyleCnt="6" custLinFactX="34280" custLinFactNeighborX="100000" custLinFactNeighborY="-63104">
        <dgm:presLayoutVars>
          <dgm:chPref val="3"/>
        </dgm:presLayoutVars>
      </dgm:prSet>
      <dgm:spPr/>
      <dgm:t>
        <a:bodyPr/>
        <a:lstStyle/>
        <a:p>
          <a:endParaRPr lang="tr-TR"/>
        </a:p>
      </dgm:t>
    </dgm:pt>
    <dgm:pt modelId="{6B199F13-371B-44F8-BC21-FD858615D976}" type="pres">
      <dgm:prSet presAssocID="{6C4A46B0-B3BF-4619-A369-C8673710178F}" presName="rootConnector3" presStyleLbl="asst1" presStyleIdx="1" presStyleCnt="6"/>
      <dgm:spPr/>
      <dgm:t>
        <a:bodyPr/>
        <a:lstStyle/>
        <a:p>
          <a:endParaRPr lang="tr-TR"/>
        </a:p>
      </dgm:t>
    </dgm:pt>
    <dgm:pt modelId="{47643D02-9F3D-4023-8DB9-69346805E2AB}" type="pres">
      <dgm:prSet presAssocID="{6C4A46B0-B3BF-4619-A369-C8673710178F}" presName="hierChild6" presStyleCnt="0"/>
      <dgm:spPr/>
    </dgm:pt>
    <dgm:pt modelId="{4551A70C-8C45-46C1-8307-6DE48C5EACD4}" type="pres">
      <dgm:prSet presAssocID="{6C4A46B0-B3BF-4619-A369-C8673710178F}" presName="hierChild7" presStyleCnt="0"/>
      <dgm:spPr/>
    </dgm:pt>
    <dgm:pt modelId="{C398B9D9-9C19-47FF-A20B-85580CCE442F}" type="pres">
      <dgm:prSet presAssocID="{14B4ADC3-3A47-4A3D-A25F-8C4071A7336C}" presName="Name111" presStyleLbl="parChTrans1D3" presStyleIdx="1" presStyleCnt="4"/>
      <dgm:spPr/>
      <dgm:t>
        <a:bodyPr/>
        <a:lstStyle/>
        <a:p>
          <a:endParaRPr lang="tr-TR"/>
        </a:p>
      </dgm:t>
    </dgm:pt>
    <dgm:pt modelId="{B878391D-AE97-48C8-8006-CBA271EC0229}" type="pres">
      <dgm:prSet presAssocID="{A02C3B05-A189-48EC-A265-CCA63CDE17E1}" presName="hierRoot3" presStyleCnt="0">
        <dgm:presLayoutVars>
          <dgm:hierBranch val="init"/>
        </dgm:presLayoutVars>
      </dgm:prSet>
      <dgm:spPr/>
    </dgm:pt>
    <dgm:pt modelId="{CAF1FDC1-5D67-49FB-85AA-24A972A7349E}" type="pres">
      <dgm:prSet presAssocID="{A02C3B05-A189-48EC-A265-CCA63CDE17E1}" presName="rootComposite3" presStyleCnt="0"/>
      <dgm:spPr/>
    </dgm:pt>
    <dgm:pt modelId="{DF5221E1-23A6-41A4-B994-96F7BA5D1EE6}" type="pres">
      <dgm:prSet presAssocID="{A02C3B05-A189-48EC-A265-CCA63CDE17E1}" presName="rootText3" presStyleLbl="asst1" presStyleIdx="2" presStyleCnt="6" custLinFactX="-49960" custLinFactNeighborX="-100000" custLinFactNeighborY="-63104">
        <dgm:presLayoutVars>
          <dgm:chPref val="3"/>
        </dgm:presLayoutVars>
      </dgm:prSet>
      <dgm:spPr/>
      <dgm:t>
        <a:bodyPr/>
        <a:lstStyle/>
        <a:p>
          <a:endParaRPr lang="tr-TR"/>
        </a:p>
      </dgm:t>
    </dgm:pt>
    <dgm:pt modelId="{67956541-4F32-4954-B6ED-B27D65008CCF}" type="pres">
      <dgm:prSet presAssocID="{A02C3B05-A189-48EC-A265-CCA63CDE17E1}" presName="rootConnector3" presStyleLbl="asst1" presStyleIdx="2" presStyleCnt="6"/>
      <dgm:spPr/>
      <dgm:t>
        <a:bodyPr/>
        <a:lstStyle/>
        <a:p>
          <a:endParaRPr lang="tr-TR"/>
        </a:p>
      </dgm:t>
    </dgm:pt>
    <dgm:pt modelId="{E8ECD54E-B674-4B1B-A00F-3ACD5C9461B8}" type="pres">
      <dgm:prSet presAssocID="{A02C3B05-A189-48EC-A265-CCA63CDE17E1}" presName="hierChild6" presStyleCnt="0"/>
      <dgm:spPr/>
    </dgm:pt>
    <dgm:pt modelId="{9055D8AD-770B-4376-8781-BA6815151269}" type="pres">
      <dgm:prSet presAssocID="{A02C3B05-A189-48EC-A265-CCA63CDE17E1}" presName="hierChild7" presStyleCnt="0"/>
      <dgm:spPr/>
    </dgm:pt>
    <dgm:pt modelId="{2A0D814C-6FA7-43AF-B5E0-1AE417D4275C}" type="pres">
      <dgm:prSet presAssocID="{FAB10E26-4550-4008-919E-7E03E2C969B3}" presName="Name111" presStyleLbl="parChTrans1D3" presStyleIdx="2" presStyleCnt="4"/>
      <dgm:spPr/>
      <dgm:t>
        <a:bodyPr/>
        <a:lstStyle/>
        <a:p>
          <a:endParaRPr lang="tr-TR"/>
        </a:p>
      </dgm:t>
    </dgm:pt>
    <dgm:pt modelId="{616D3257-82A3-4A77-8507-2B368234476A}" type="pres">
      <dgm:prSet presAssocID="{6DDA5EFA-2675-4BD9-8C78-631067E375C1}" presName="hierRoot3" presStyleCnt="0">
        <dgm:presLayoutVars>
          <dgm:hierBranch val="init"/>
        </dgm:presLayoutVars>
      </dgm:prSet>
      <dgm:spPr/>
    </dgm:pt>
    <dgm:pt modelId="{9C9E4828-6ED4-4A7A-B721-3372F2969989}" type="pres">
      <dgm:prSet presAssocID="{6DDA5EFA-2675-4BD9-8C78-631067E375C1}" presName="rootComposite3" presStyleCnt="0"/>
      <dgm:spPr/>
    </dgm:pt>
    <dgm:pt modelId="{956ECC0B-85F3-4228-BE4C-98E894D9E9B5}" type="pres">
      <dgm:prSet presAssocID="{6DDA5EFA-2675-4BD9-8C78-631067E375C1}" presName="rootText3" presStyleLbl="asst1" presStyleIdx="3" presStyleCnt="6" custLinFactNeighborX="-3846" custLinFactNeighborY="-79535">
        <dgm:presLayoutVars>
          <dgm:chPref val="3"/>
        </dgm:presLayoutVars>
      </dgm:prSet>
      <dgm:spPr/>
      <dgm:t>
        <a:bodyPr/>
        <a:lstStyle/>
        <a:p>
          <a:endParaRPr lang="tr-TR"/>
        </a:p>
      </dgm:t>
    </dgm:pt>
    <dgm:pt modelId="{95F0B58C-96F9-4182-BBA3-709968EDF265}" type="pres">
      <dgm:prSet presAssocID="{6DDA5EFA-2675-4BD9-8C78-631067E375C1}" presName="rootConnector3" presStyleLbl="asst1" presStyleIdx="3" presStyleCnt="6"/>
      <dgm:spPr/>
      <dgm:t>
        <a:bodyPr/>
        <a:lstStyle/>
        <a:p>
          <a:endParaRPr lang="tr-TR"/>
        </a:p>
      </dgm:t>
    </dgm:pt>
    <dgm:pt modelId="{BBF80A07-446F-474A-AD87-2186848594CE}" type="pres">
      <dgm:prSet presAssocID="{6DDA5EFA-2675-4BD9-8C78-631067E375C1}" presName="hierChild6" presStyleCnt="0"/>
      <dgm:spPr/>
    </dgm:pt>
    <dgm:pt modelId="{02904276-7DBD-42D1-8F84-8572EB8FD8CE}" type="pres">
      <dgm:prSet presAssocID="{6DDA5EFA-2675-4BD9-8C78-631067E375C1}" presName="hierChild7" presStyleCnt="0"/>
      <dgm:spPr/>
    </dgm:pt>
    <dgm:pt modelId="{E05388EA-0E02-4957-825D-E298196CC1D8}" type="pres">
      <dgm:prSet presAssocID="{3B7C1AC7-6147-4C1F-B9FB-3FBC54919CB8}" presName="Name111" presStyleLbl="parChTrans1D2" presStyleIdx="1" presStyleCnt="2"/>
      <dgm:spPr/>
      <dgm:t>
        <a:bodyPr/>
        <a:lstStyle/>
        <a:p>
          <a:endParaRPr lang="tr-TR"/>
        </a:p>
      </dgm:t>
    </dgm:pt>
    <dgm:pt modelId="{F1EFDA85-F19E-4EA3-8687-0BCD4724BFC9}" type="pres">
      <dgm:prSet presAssocID="{8C51310B-AB05-4E15-A5B0-A35D003189E3}" presName="hierRoot3" presStyleCnt="0">
        <dgm:presLayoutVars>
          <dgm:hierBranch val="init"/>
        </dgm:presLayoutVars>
      </dgm:prSet>
      <dgm:spPr/>
    </dgm:pt>
    <dgm:pt modelId="{03D94E27-0D4E-4554-8290-BE8A23B56B1A}" type="pres">
      <dgm:prSet presAssocID="{8C51310B-AB05-4E15-A5B0-A35D003189E3}" presName="rootComposite3" presStyleCnt="0"/>
      <dgm:spPr/>
    </dgm:pt>
    <dgm:pt modelId="{F2236312-9881-4F33-AB08-A4CB034706A0}" type="pres">
      <dgm:prSet presAssocID="{8C51310B-AB05-4E15-A5B0-A35D003189E3}" presName="rootText3" presStyleLbl="asst1" presStyleIdx="4" presStyleCnt="6" custLinFactNeighborX="-30094" custLinFactNeighborY="-38302">
        <dgm:presLayoutVars>
          <dgm:chPref val="3"/>
        </dgm:presLayoutVars>
      </dgm:prSet>
      <dgm:spPr/>
      <dgm:t>
        <a:bodyPr/>
        <a:lstStyle/>
        <a:p>
          <a:endParaRPr lang="tr-TR"/>
        </a:p>
      </dgm:t>
    </dgm:pt>
    <dgm:pt modelId="{D628CC3B-5539-49E4-A070-26635A943C3A}" type="pres">
      <dgm:prSet presAssocID="{8C51310B-AB05-4E15-A5B0-A35D003189E3}" presName="rootConnector3" presStyleLbl="asst1" presStyleIdx="4" presStyleCnt="6"/>
      <dgm:spPr/>
      <dgm:t>
        <a:bodyPr/>
        <a:lstStyle/>
        <a:p>
          <a:endParaRPr lang="tr-TR"/>
        </a:p>
      </dgm:t>
    </dgm:pt>
    <dgm:pt modelId="{C5A3C532-93F9-4EFF-89D2-258E4A4B9C03}" type="pres">
      <dgm:prSet presAssocID="{8C51310B-AB05-4E15-A5B0-A35D003189E3}" presName="hierChild6" presStyleCnt="0"/>
      <dgm:spPr/>
    </dgm:pt>
    <dgm:pt modelId="{85A581FA-7F55-401D-9B60-6B0B5A515827}" type="pres">
      <dgm:prSet presAssocID="{8C51310B-AB05-4E15-A5B0-A35D003189E3}" presName="hierChild7" presStyleCnt="0"/>
      <dgm:spPr/>
    </dgm:pt>
    <dgm:pt modelId="{421F7208-85D2-49C3-AA66-B3E0294E6767}" type="pres">
      <dgm:prSet presAssocID="{FE0CD3B1-07C6-4D8E-AE91-FA86760A5FC9}" presName="Name111" presStyleLbl="parChTrans1D3" presStyleIdx="3" presStyleCnt="4"/>
      <dgm:spPr/>
      <dgm:t>
        <a:bodyPr/>
        <a:lstStyle/>
        <a:p>
          <a:endParaRPr lang="tr-TR"/>
        </a:p>
      </dgm:t>
    </dgm:pt>
    <dgm:pt modelId="{6F739A74-24EF-48F5-955E-530060A60728}" type="pres">
      <dgm:prSet presAssocID="{52A80CAA-E914-4D6F-9ACD-120D052BE439}" presName="hierRoot3" presStyleCnt="0">
        <dgm:presLayoutVars>
          <dgm:hierBranch val="init"/>
        </dgm:presLayoutVars>
      </dgm:prSet>
      <dgm:spPr/>
    </dgm:pt>
    <dgm:pt modelId="{51231F9F-A90E-4D39-966F-FD1DCF18DA2C}" type="pres">
      <dgm:prSet presAssocID="{52A80CAA-E914-4D6F-9ACD-120D052BE439}" presName="rootComposite3" presStyleCnt="0"/>
      <dgm:spPr/>
    </dgm:pt>
    <dgm:pt modelId="{9DBDA592-C90C-48B0-AB17-B322D9EAB1F3}" type="pres">
      <dgm:prSet presAssocID="{52A80CAA-E914-4D6F-9ACD-120D052BE439}" presName="rootText3" presStyleLbl="asst1" presStyleIdx="5" presStyleCnt="6" custLinFactNeighborX="30406" custLinFactNeighborY="-54733">
        <dgm:presLayoutVars>
          <dgm:chPref val="3"/>
        </dgm:presLayoutVars>
      </dgm:prSet>
      <dgm:spPr/>
      <dgm:t>
        <a:bodyPr/>
        <a:lstStyle/>
        <a:p>
          <a:endParaRPr lang="tr-TR"/>
        </a:p>
      </dgm:t>
    </dgm:pt>
    <dgm:pt modelId="{B568857C-F083-4704-B429-E09A95552003}" type="pres">
      <dgm:prSet presAssocID="{52A80CAA-E914-4D6F-9ACD-120D052BE439}" presName="rootConnector3" presStyleLbl="asst1" presStyleIdx="5" presStyleCnt="6"/>
      <dgm:spPr/>
      <dgm:t>
        <a:bodyPr/>
        <a:lstStyle/>
        <a:p>
          <a:endParaRPr lang="tr-TR"/>
        </a:p>
      </dgm:t>
    </dgm:pt>
    <dgm:pt modelId="{477ABDC8-00A4-4DEB-BEBC-E3323235DA9D}" type="pres">
      <dgm:prSet presAssocID="{52A80CAA-E914-4D6F-9ACD-120D052BE439}" presName="hierChild6" presStyleCnt="0"/>
      <dgm:spPr/>
    </dgm:pt>
    <dgm:pt modelId="{842FA89F-550A-42D0-9252-ADA292A96A81}" type="pres">
      <dgm:prSet presAssocID="{52A80CAA-E914-4D6F-9ACD-120D052BE439}" presName="hierChild7" presStyleCnt="0"/>
      <dgm:spPr/>
    </dgm:pt>
  </dgm:ptLst>
  <dgm:cxnLst>
    <dgm:cxn modelId="{87588D2D-1BC2-44CB-A8F1-15AF23F958C6}" type="presOf" srcId="{3B7C1AC7-6147-4C1F-B9FB-3FBC54919CB8}" destId="{E05388EA-0E02-4957-825D-E298196CC1D8}" srcOrd="0" destOrd="0" presId="urn:microsoft.com/office/officeart/2005/8/layout/orgChart1"/>
    <dgm:cxn modelId="{10A35711-B50A-486A-85E7-675BEF56C119}" srcId="{E4539247-5814-4F31-B296-3D6A5CFAFD31}" destId="{8C51310B-AB05-4E15-A5B0-A35D003189E3}" srcOrd="1" destOrd="0" parTransId="{3B7C1AC7-6147-4C1F-B9FB-3FBC54919CB8}" sibTransId="{6BAE681B-C4C7-43A0-9069-653ADDF4A3DE}"/>
    <dgm:cxn modelId="{7CF14853-2E5A-471E-8971-72CABA4C4397}" type="presOf" srcId="{8C51310B-AB05-4E15-A5B0-A35D003189E3}" destId="{F2236312-9881-4F33-AB08-A4CB034706A0}" srcOrd="0" destOrd="0" presId="urn:microsoft.com/office/officeart/2005/8/layout/orgChart1"/>
    <dgm:cxn modelId="{CEC8849B-B169-433D-A245-C1F7F97F2DA8}" type="presOf" srcId="{E4539247-5814-4F31-B296-3D6A5CFAFD31}" destId="{E821ADB4-B57C-430B-ACFC-9F3F89230157}" srcOrd="1" destOrd="0" presId="urn:microsoft.com/office/officeart/2005/8/layout/orgChart1"/>
    <dgm:cxn modelId="{A532D81D-57B0-4133-B45B-779CBB26BAE2}" srcId="{49C6DD21-74A4-464C-A408-029F291F7ADF}" destId="{6C4A46B0-B3BF-4619-A369-C8673710178F}" srcOrd="0" destOrd="0" parTransId="{F0BD41B7-31F3-4691-912C-C8522F82F527}" sibTransId="{B8BC4AE0-5A1E-49A3-BADB-EFAB637B1F14}"/>
    <dgm:cxn modelId="{933373C4-01E5-4980-AE98-AEFCA83A2CD8}" type="presOf" srcId="{A02C3B05-A189-48EC-A265-CCA63CDE17E1}" destId="{67956541-4F32-4954-B6ED-B27D65008CCF}" srcOrd="1" destOrd="0" presId="urn:microsoft.com/office/officeart/2005/8/layout/orgChart1"/>
    <dgm:cxn modelId="{09FEED08-6E20-4BCE-A53D-054810DF87EC}" type="presOf" srcId="{6C4A46B0-B3BF-4619-A369-C8673710178F}" destId="{F5A3DA7C-8542-4E38-A552-3A253FF83B6B}" srcOrd="0" destOrd="0" presId="urn:microsoft.com/office/officeart/2005/8/layout/orgChart1"/>
    <dgm:cxn modelId="{59F8DEDA-66A3-459E-BEB5-E299E24F57D0}" type="presOf" srcId="{AFC057CB-4B07-4F96-B1A8-845E702E9007}" destId="{13DE63AD-00B0-4B41-A81E-A23ED8632AFD}" srcOrd="0" destOrd="0" presId="urn:microsoft.com/office/officeart/2005/8/layout/orgChart1"/>
    <dgm:cxn modelId="{4D88DA6A-914F-48B6-AD83-AB38372CBC05}" type="presOf" srcId="{FAB10E26-4550-4008-919E-7E03E2C969B3}" destId="{2A0D814C-6FA7-43AF-B5E0-1AE417D4275C}" srcOrd="0" destOrd="0" presId="urn:microsoft.com/office/officeart/2005/8/layout/orgChart1"/>
    <dgm:cxn modelId="{C443FD5B-593D-42C9-B4C8-66CD9FA70259}" srcId="{E4539247-5814-4F31-B296-3D6A5CFAFD31}" destId="{49C6DD21-74A4-464C-A408-029F291F7ADF}" srcOrd="0" destOrd="0" parTransId="{56194936-DEEE-4C5A-AE5A-5FEFD90BE6EB}" sibTransId="{9B91D3F1-3F79-4AE6-BEF7-073CCDD91658}"/>
    <dgm:cxn modelId="{36EAC651-06C9-4E0C-97CE-8C3C4AEE1779}" srcId="{8C51310B-AB05-4E15-A5B0-A35D003189E3}" destId="{52A80CAA-E914-4D6F-9ACD-120D052BE439}" srcOrd="0" destOrd="0" parTransId="{FE0CD3B1-07C6-4D8E-AE91-FA86760A5FC9}" sibTransId="{1E2CE8A9-48FE-4800-86E0-618355115D58}"/>
    <dgm:cxn modelId="{FA7BF39D-1042-485D-A8AA-00BB709F8FD0}" type="presOf" srcId="{52A80CAA-E914-4D6F-9ACD-120D052BE439}" destId="{9DBDA592-C90C-48B0-AB17-B322D9EAB1F3}" srcOrd="0" destOrd="0" presId="urn:microsoft.com/office/officeart/2005/8/layout/orgChart1"/>
    <dgm:cxn modelId="{D6383FA7-ED1C-42A1-83D0-B21E57DF4852}" type="presOf" srcId="{49C6DD21-74A4-464C-A408-029F291F7ADF}" destId="{F652028C-382B-457F-B5CA-1C45D7B26458}" srcOrd="0" destOrd="0" presId="urn:microsoft.com/office/officeart/2005/8/layout/orgChart1"/>
    <dgm:cxn modelId="{2BB3EAD6-908D-4C4D-9A3E-8A754119D5E3}" type="presOf" srcId="{A02C3B05-A189-48EC-A265-CCA63CDE17E1}" destId="{DF5221E1-23A6-41A4-B994-96F7BA5D1EE6}" srcOrd="0" destOrd="0" presId="urn:microsoft.com/office/officeart/2005/8/layout/orgChart1"/>
    <dgm:cxn modelId="{A659FF65-FC19-445D-8E63-A433CFC73F8F}" type="presOf" srcId="{6C4A46B0-B3BF-4619-A369-C8673710178F}" destId="{6B199F13-371B-44F8-BC21-FD858615D976}" srcOrd="1" destOrd="0" presId="urn:microsoft.com/office/officeart/2005/8/layout/orgChart1"/>
    <dgm:cxn modelId="{5B5EE32A-3D1D-4EA6-8E7B-72A27512BEAB}" type="presOf" srcId="{6DDA5EFA-2675-4BD9-8C78-631067E375C1}" destId="{95F0B58C-96F9-4182-BBA3-709968EDF265}" srcOrd="1" destOrd="0" presId="urn:microsoft.com/office/officeart/2005/8/layout/orgChart1"/>
    <dgm:cxn modelId="{9438B74B-CC59-4CF9-BFE4-661D51848E11}" type="presOf" srcId="{E4539247-5814-4F31-B296-3D6A5CFAFD31}" destId="{C72E1013-042C-4906-8D81-A280CFFCD988}" srcOrd="0" destOrd="0" presId="urn:microsoft.com/office/officeart/2005/8/layout/orgChart1"/>
    <dgm:cxn modelId="{2EA58235-F6C3-4896-A273-4D97B0B664F9}" srcId="{AFC057CB-4B07-4F96-B1A8-845E702E9007}" destId="{E4539247-5814-4F31-B296-3D6A5CFAFD31}" srcOrd="0" destOrd="0" parTransId="{6716E887-E019-4116-8E52-21A9D8E83AFE}" sibTransId="{0518052E-3B6D-4E89-B745-8048E8E30FEE}"/>
    <dgm:cxn modelId="{F2967EBE-BB06-4D23-9DD1-C494AE026456}" srcId="{49C6DD21-74A4-464C-A408-029F291F7ADF}" destId="{A02C3B05-A189-48EC-A265-CCA63CDE17E1}" srcOrd="1" destOrd="0" parTransId="{14B4ADC3-3A47-4A3D-A25F-8C4071A7336C}" sibTransId="{66D7B559-91A4-4208-BF99-C4DE74201FE0}"/>
    <dgm:cxn modelId="{4200CC33-1B77-401C-AD11-FDBC2DB2AB3B}" type="presOf" srcId="{6DDA5EFA-2675-4BD9-8C78-631067E375C1}" destId="{956ECC0B-85F3-4228-BE4C-98E894D9E9B5}" srcOrd="0" destOrd="0" presId="urn:microsoft.com/office/officeart/2005/8/layout/orgChart1"/>
    <dgm:cxn modelId="{6E9E718F-44C6-40F0-A7EE-4B7B82C5751E}" type="presOf" srcId="{14B4ADC3-3A47-4A3D-A25F-8C4071A7336C}" destId="{C398B9D9-9C19-47FF-A20B-85580CCE442F}" srcOrd="0" destOrd="0" presId="urn:microsoft.com/office/officeart/2005/8/layout/orgChart1"/>
    <dgm:cxn modelId="{CE937DAF-89C9-4292-BC34-1E184ECDDCC9}" type="presOf" srcId="{F0BD41B7-31F3-4691-912C-C8522F82F527}" destId="{5C513AA6-BF23-43DA-9B00-5D196E40E2E8}" srcOrd="0" destOrd="0" presId="urn:microsoft.com/office/officeart/2005/8/layout/orgChart1"/>
    <dgm:cxn modelId="{7DEEECE6-EF37-4CF4-A75B-0D11E20AEA2C}" type="presOf" srcId="{56194936-DEEE-4C5A-AE5A-5FEFD90BE6EB}" destId="{D1DFE2E3-385A-4D98-BBA9-4CA5C9D32B33}" srcOrd="0" destOrd="0" presId="urn:microsoft.com/office/officeart/2005/8/layout/orgChart1"/>
    <dgm:cxn modelId="{7DFB18DE-4129-4300-974E-FA26F7A98216}" type="presOf" srcId="{FE0CD3B1-07C6-4D8E-AE91-FA86760A5FC9}" destId="{421F7208-85D2-49C3-AA66-B3E0294E6767}" srcOrd="0" destOrd="0" presId="urn:microsoft.com/office/officeart/2005/8/layout/orgChart1"/>
    <dgm:cxn modelId="{EA8D89FD-3F96-49A4-8190-F324B0AB437F}" srcId="{49C6DD21-74A4-464C-A408-029F291F7ADF}" destId="{6DDA5EFA-2675-4BD9-8C78-631067E375C1}" srcOrd="2" destOrd="0" parTransId="{FAB10E26-4550-4008-919E-7E03E2C969B3}" sibTransId="{5DD2B345-EBA4-4027-9999-80856838674E}"/>
    <dgm:cxn modelId="{607317A6-574F-4F43-852A-35A3C8AF9F5C}" type="presOf" srcId="{49C6DD21-74A4-464C-A408-029F291F7ADF}" destId="{C7CF36D9-DE85-44F7-A086-82E8056030EE}" srcOrd="1" destOrd="0" presId="urn:microsoft.com/office/officeart/2005/8/layout/orgChart1"/>
    <dgm:cxn modelId="{9A7AD6FA-B08F-4811-B1E6-1F3DC2F14383}" type="presOf" srcId="{8C51310B-AB05-4E15-A5B0-A35D003189E3}" destId="{D628CC3B-5539-49E4-A070-26635A943C3A}" srcOrd="1" destOrd="0" presId="urn:microsoft.com/office/officeart/2005/8/layout/orgChart1"/>
    <dgm:cxn modelId="{CB7B2EB3-3751-4AFE-A807-6A5196ECA5DA}" type="presOf" srcId="{52A80CAA-E914-4D6F-9ACD-120D052BE439}" destId="{B568857C-F083-4704-B429-E09A95552003}" srcOrd="1" destOrd="0" presId="urn:microsoft.com/office/officeart/2005/8/layout/orgChart1"/>
    <dgm:cxn modelId="{532E75D2-9E1F-47B1-AADD-23FA2EA67A46}" type="presParOf" srcId="{13DE63AD-00B0-4B41-A81E-A23ED8632AFD}" destId="{E31B1ED7-0616-4C96-A3A6-D6E84982A5FE}" srcOrd="0" destOrd="0" presId="urn:microsoft.com/office/officeart/2005/8/layout/orgChart1"/>
    <dgm:cxn modelId="{1B08D07A-AC39-40BD-846E-4B3AE0E98333}" type="presParOf" srcId="{E31B1ED7-0616-4C96-A3A6-D6E84982A5FE}" destId="{0F3CD303-A220-4E19-A36C-D61FAC2A32E2}" srcOrd="0" destOrd="0" presId="urn:microsoft.com/office/officeart/2005/8/layout/orgChart1"/>
    <dgm:cxn modelId="{8F05DADB-42DC-47FA-86E3-2875A462DE80}" type="presParOf" srcId="{0F3CD303-A220-4E19-A36C-D61FAC2A32E2}" destId="{C72E1013-042C-4906-8D81-A280CFFCD988}" srcOrd="0" destOrd="0" presId="urn:microsoft.com/office/officeart/2005/8/layout/orgChart1"/>
    <dgm:cxn modelId="{ACB92F26-290D-4BC4-B40E-D0B97A34C510}" type="presParOf" srcId="{0F3CD303-A220-4E19-A36C-D61FAC2A32E2}" destId="{E821ADB4-B57C-430B-ACFC-9F3F89230157}" srcOrd="1" destOrd="0" presId="urn:microsoft.com/office/officeart/2005/8/layout/orgChart1"/>
    <dgm:cxn modelId="{14F1D96D-A9CE-4F4A-996D-D957F1341859}" type="presParOf" srcId="{E31B1ED7-0616-4C96-A3A6-D6E84982A5FE}" destId="{1F0FEEC7-1A7A-4729-90C4-EA1795FA243A}" srcOrd="1" destOrd="0" presId="urn:microsoft.com/office/officeart/2005/8/layout/orgChart1"/>
    <dgm:cxn modelId="{786A4313-45D3-4450-80F9-678A2C62C284}" type="presParOf" srcId="{E31B1ED7-0616-4C96-A3A6-D6E84982A5FE}" destId="{20C10F02-A481-404C-86A9-7944D7E724F3}" srcOrd="2" destOrd="0" presId="urn:microsoft.com/office/officeart/2005/8/layout/orgChart1"/>
    <dgm:cxn modelId="{EC73FF0B-D321-494F-8F4F-E997F1975B17}" type="presParOf" srcId="{20C10F02-A481-404C-86A9-7944D7E724F3}" destId="{D1DFE2E3-385A-4D98-BBA9-4CA5C9D32B33}" srcOrd="0" destOrd="0" presId="urn:microsoft.com/office/officeart/2005/8/layout/orgChart1"/>
    <dgm:cxn modelId="{6E92FCB2-2902-492A-BC85-E2F104B0934B}" type="presParOf" srcId="{20C10F02-A481-404C-86A9-7944D7E724F3}" destId="{F3D6E992-AA76-475B-A6A5-2D041FC2B6B5}" srcOrd="1" destOrd="0" presId="urn:microsoft.com/office/officeart/2005/8/layout/orgChart1"/>
    <dgm:cxn modelId="{F6BEC00E-5BCC-4B51-B7FB-A155C71B16DA}" type="presParOf" srcId="{F3D6E992-AA76-475B-A6A5-2D041FC2B6B5}" destId="{8D2789C4-6871-4BAE-A323-AA5ED0CA1530}" srcOrd="0" destOrd="0" presId="urn:microsoft.com/office/officeart/2005/8/layout/orgChart1"/>
    <dgm:cxn modelId="{18B6C469-250C-4EA2-A0D3-3E291A56F471}" type="presParOf" srcId="{8D2789C4-6871-4BAE-A323-AA5ED0CA1530}" destId="{F652028C-382B-457F-B5CA-1C45D7B26458}" srcOrd="0" destOrd="0" presId="urn:microsoft.com/office/officeart/2005/8/layout/orgChart1"/>
    <dgm:cxn modelId="{C541DC68-FF47-4390-840F-57DFC8A874CA}" type="presParOf" srcId="{8D2789C4-6871-4BAE-A323-AA5ED0CA1530}" destId="{C7CF36D9-DE85-44F7-A086-82E8056030EE}" srcOrd="1" destOrd="0" presId="urn:microsoft.com/office/officeart/2005/8/layout/orgChart1"/>
    <dgm:cxn modelId="{9AC6523B-1D5A-4B92-B2BE-B171EF81EC01}" type="presParOf" srcId="{F3D6E992-AA76-475B-A6A5-2D041FC2B6B5}" destId="{A67B00D5-EBA2-441E-BAFF-A7EEDF29FB16}" srcOrd="1" destOrd="0" presId="urn:microsoft.com/office/officeart/2005/8/layout/orgChart1"/>
    <dgm:cxn modelId="{0D03C21E-A9DC-4AD3-B5AD-BBF7FDF55182}" type="presParOf" srcId="{F3D6E992-AA76-475B-A6A5-2D041FC2B6B5}" destId="{936B0ACE-3FAA-41A9-A735-E0888B0CD6D5}" srcOrd="2" destOrd="0" presId="urn:microsoft.com/office/officeart/2005/8/layout/orgChart1"/>
    <dgm:cxn modelId="{53036C9A-CE76-43BF-9B36-6817C8C95C42}" type="presParOf" srcId="{936B0ACE-3FAA-41A9-A735-E0888B0CD6D5}" destId="{5C513AA6-BF23-43DA-9B00-5D196E40E2E8}" srcOrd="0" destOrd="0" presId="urn:microsoft.com/office/officeart/2005/8/layout/orgChart1"/>
    <dgm:cxn modelId="{6BB5F370-973D-428E-83F7-74C07DF67721}" type="presParOf" srcId="{936B0ACE-3FAA-41A9-A735-E0888B0CD6D5}" destId="{E9592159-0825-4F14-B3D8-33810216F7AE}" srcOrd="1" destOrd="0" presId="urn:microsoft.com/office/officeart/2005/8/layout/orgChart1"/>
    <dgm:cxn modelId="{7CC26C1C-9D9A-4AF0-B01D-D9F0BE07BA64}" type="presParOf" srcId="{E9592159-0825-4F14-B3D8-33810216F7AE}" destId="{BC2791DF-1D3C-448E-82A3-44A870C9A49D}" srcOrd="0" destOrd="0" presId="urn:microsoft.com/office/officeart/2005/8/layout/orgChart1"/>
    <dgm:cxn modelId="{0E79E35C-4A06-4F04-B431-0A239BEFAED2}" type="presParOf" srcId="{BC2791DF-1D3C-448E-82A3-44A870C9A49D}" destId="{F5A3DA7C-8542-4E38-A552-3A253FF83B6B}" srcOrd="0" destOrd="0" presId="urn:microsoft.com/office/officeart/2005/8/layout/orgChart1"/>
    <dgm:cxn modelId="{B10015C2-D564-45BD-BD2F-12197A449EEF}" type="presParOf" srcId="{BC2791DF-1D3C-448E-82A3-44A870C9A49D}" destId="{6B199F13-371B-44F8-BC21-FD858615D976}" srcOrd="1" destOrd="0" presId="urn:microsoft.com/office/officeart/2005/8/layout/orgChart1"/>
    <dgm:cxn modelId="{70DEE914-36E6-4BC0-A77E-D4BE9E5CD996}" type="presParOf" srcId="{E9592159-0825-4F14-B3D8-33810216F7AE}" destId="{47643D02-9F3D-4023-8DB9-69346805E2AB}" srcOrd="1" destOrd="0" presId="urn:microsoft.com/office/officeart/2005/8/layout/orgChart1"/>
    <dgm:cxn modelId="{BB54894C-9C8E-4A43-B5E1-ABB2A9D00983}" type="presParOf" srcId="{E9592159-0825-4F14-B3D8-33810216F7AE}" destId="{4551A70C-8C45-46C1-8307-6DE48C5EACD4}" srcOrd="2" destOrd="0" presId="urn:microsoft.com/office/officeart/2005/8/layout/orgChart1"/>
    <dgm:cxn modelId="{50977671-0FDD-46AF-ABB5-1ECC75F55E9D}" type="presParOf" srcId="{936B0ACE-3FAA-41A9-A735-E0888B0CD6D5}" destId="{C398B9D9-9C19-47FF-A20B-85580CCE442F}" srcOrd="2" destOrd="0" presId="urn:microsoft.com/office/officeart/2005/8/layout/orgChart1"/>
    <dgm:cxn modelId="{63EF3CF5-1696-44DD-ADC2-02394264C593}" type="presParOf" srcId="{936B0ACE-3FAA-41A9-A735-E0888B0CD6D5}" destId="{B878391D-AE97-48C8-8006-CBA271EC0229}" srcOrd="3" destOrd="0" presId="urn:microsoft.com/office/officeart/2005/8/layout/orgChart1"/>
    <dgm:cxn modelId="{7B9AAFBB-A6F7-430D-B6CC-9A0A0487F858}" type="presParOf" srcId="{B878391D-AE97-48C8-8006-CBA271EC0229}" destId="{CAF1FDC1-5D67-49FB-85AA-24A972A7349E}" srcOrd="0" destOrd="0" presId="urn:microsoft.com/office/officeart/2005/8/layout/orgChart1"/>
    <dgm:cxn modelId="{A25A3EA8-2567-4E05-AD79-4E2DCD833016}" type="presParOf" srcId="{CAF1FDC1-5D67-49FB-85AA-24A972A7349E}" destId="{DF5221E1-23A6-41A4-B994-96F7BA5D1EE6}" srcOrd="0" destOrd="0" presId="urn:microsoft.com/office/officeart/2005/8/layout/orgChart1"/>
    <dgm:cxn modelId="{BC86EEA7-D76C-42C9-8176-68B0670AFE21}" type="presParOf" srcId="{CAF1FDC1-5D67-49FB-85AA-24A972A7349E}" destId="{67956541-4F32-4954-B6ED-B27D65008CCF}" srcOrd="1" destOrd="0" presId="urn:microsoft.com/office/officeart/2005/8/layout/orgChart1"/>
    <dgm:cxn modelId="{6B8879F5-E4D8-4958-BFC0-80A968AE1D09}" type="presParOf" srcId="{B878391D-AE97-48C8-8006-CBA271EC0229}" destId="{E8ECD54E-B674-4B1B-A00F-3ACD5C9461B8}" srcOrd="1" destOrd="0" presId="urn:microsoft.com/office/officeart/2005/8/layout/orgChart1"/>
    <dgm:cxn modelId="{D19CD6DF-0104-44B1-B9C6-3DA32EE2AF4A}" type="presParOf" srcId="{B878391D-AE97-48C8-8006-CBA271EC0229}" destId="{9055D8AD-770B-4376-8781-BA6815151269}" srcOrd="2" destOrd="0" presId="urn:microsoft.com/office/officeart/2005/8/layout/orgChart1"/>
    <dgm:cxn modelId="{4CE17A51-53FF-4949-BD3D-A7F84ED6B211}" type="presParOf" srcId="{936B0ACE-3FAA-41A9-A735-E0888B0CD6D5}" destId="{2A0D814C-6FA7-43AF-B5E0-1AE417D4275C}" srcOrd="4" destOrd="0" presId="urn:microsoft.com/office/officeart/2005/8/layout/orgChart1"/>
    <dgm:cxn modelId="{0C439E2D-C9FA-433D-848F-2EF4B0D20BED}" type="presParOf" srcId="{936B0ACE-3FAA-41A9-A735-E0888B0CD6D5}" destId="{616D3257-82A3-4A77-8507-2B368234476A}" srcOrd="5" destOrd="0" presId="urn:microsoft.com/office/officeart/2005/8/layout/orgChart1"/>
    <dgm:cxn modelId="{DFA7CB4C-20B0-44F6-8C59-28F813996FDD}" type="presParOf" srcId="{616D3257-82A3-4A77-8507-2B368234476A}" destId="{9C9E4828-6ED4-4A7A-B721-3372F2969989}" srcOrd="0" destOrd="0" presId="urn:microsoft.com/office/officeart/2005/8/layout/orgChart1"/>
    <dgm:cxn modelId="{551D9AF0-C82C-48C1-9025-967764135C00}" type="presParOf" srcId="{9C9E4828-6ED4-4A7A-B721-3372F2969989}" destId="{956ECC0B-85F3-4228-BE4C-98E894D9E9B5}" srcOrd="0" destOrd="0" presId="urn:microsoft.com/office/officeart/2005/8/layout/orgChart1"/>
    <dgm:cxn modelId="{DB83AC53-8C8B-4623-90DA-97A01D606792}" type="presParOf" srcId="{9C9E4828-6ED4-4A7A-B721-3372F2969989}" destId="{95F0B58C-96F9-4182-BBA3-709968EDF265}" srcOrd="1" destOrd="0" presId="urn:microsoft.com/office/officeart/2005/8/layout/orgChart1"/>
    <dgm:cxn modelId="{3BFF24F9-5997-466B-BAA7-A2B686AC98FF}" type="presParOf" srcId="{616D3257-82A3-4A77-8507-2B368234476A}" destId="{BBF80A07-446F-474A-AD87-2186848594CE}" srcOrd="1" destOrd="0" presId="urn:microsoft.com/office/officeart/2005/8/layout/orgChart1"/>
    <dgm:cxn modelId="{6E2915C9-1341-4236-9D35-24AA0F2B8838}" type="presParOf" srcId="{616D3257-82A3-4A77-8507-2B368234476A}" destId="{02904276-7DBD-42D1-8F84-8572EB8FD8CE}" srcOrd="2" destOrd="0" presId="urn:microsoft.com/office/officeart/2005/8/layout/orgChart1"/>
    <dgm:cxn modelId="{BD974509-C166-45C5-AFEC-091C977B5C6D}" type="presParOf" srcId="{20C10F02-A481-404C-86A9-7944D7E724F3}" destId="{E05388EA-0E02-4957-825D-E298196CC1D8}" srcOrd="2" destOrd="0" presId="urn:microsoft.com/office/officeart/2005/8/layout/orgChart1"/>
    <dgm:cxn modelId="{7955433F-7FB2-44DC-918A-40724A85D47C}" type="presParOf" srcId="{20C10F02-A481-404C-86A9-7944D7E724F3}" destId="{F1EFDA85-F19E-4EA3-8687-0BCD4724BFC9}" srcOrd="3" destOrd="0" presId="urn:microsoft.com/office/officeart/2005/8/layout/orgChart1"/>
    <dgm:cxn modelId="{4415C429-330D-4835-9DE7-C691D91C5A9D}" type="presParOf" srcId="{F1EFDA85-F19E-4EA3-8687-0BCD4724BFC9}" destId="{03D94E27-0D4E-4554-8290-BE8A23B56B1A}" srcOrd="0" destOrd="0" presId="urn:microsoft.com/office/officeart/2005/8/layout/orgChart1"/>
    <dgm:cxn modelId="{3291F940-E945-43D4-A67B-515E266871C7}" type="presParOf" srcId="{03D94E27-0D4E-4554-8290-BE8A23B56B1A}" destId="{F2236312-9881-4F33-AB08-A4CB034706A0}" srcOrd="0" destOrd="0" presId="urn:microsoft.com/office/officeart/2005/8/layout/orgChart1"/>
    <dgm:cxn modelId="{77C0CD18-B419-42D6-84EE-C14A267C4B8F}" type="presParOf" srcId="{03D94E27-0D4E-4554-8290-BE8A23B56B1A}" destId="{D628CC3B-5539-49E4-A070-26635A943C3A}" srcOrd="1" destOrd="0" presId="urn:microsoft.com/office/officeart/2005/8/layout/orgChart1"/>
    <dgm:cxn modelId="{9125FB82-E939-4948-8782-13310532F529}" type="presParOf" srcId="{F1EFDA85-F19E-4EA3-8687-0BCD4724BFC9}" destId="{C5A3C532-93F9-4EFF-89D2-258E4A4B9C03}" srcOrd="1" destOrd="0" presId="urn:microsoft.com/office/officeart/2005/8/layout/orgChart1"/>
    <dgm:cxn modelId="{1AA85955-6953-41E2-AE2E-6334DF95B2A4}" type="presParOf" srcId="{F1EFDA85-F19E-4EA3-8687-0BCD4724BFC9}" destId="{85A581FA-7F55-401D-9B60-6B0B5A515827}" srcOrd="2" destOrd="0" presId="urn:microsoft.com/office/officeart/2005/8/layout/orgChart1"/>
    <dgm:cxn modelId="{F326A74B-9A54-425E-9A86-45ECF81EFB59}" type="presParOf" srcId="{85A581FA-7F55-401D-9B60-6B0B5A515827}" destId="{421F7208-85D2-49C3-AA66-B3E0294E6767}" srcOrd="0" destOrd="0" presId="urn:microsoft.com/office/officeart/2005/8/layout/orgChart1"/>
    <dgm:cxn modelId="{623EC346-FC9A-44B5-AA69-C12CD49D5EF6}" type="presParOf" srcId="{85A581FA-7F55-401D-9B60-6B0B5A515827}" destId="{6F739A74-24EF-48F5-955E-530060A60728}" srcOrd="1" destOrd="0" presId="urn:microsoft.com/office/officeart/2005/8/layout/orgChart1"/>
    <dgm:cxn modelId="{0DB5B560-7B6B-4914-9904-222B3ED95EC3}" type="presParOf" srcId="{6F739A74-24EF-48F5-955E-530060A60728}" destId="{51231F9F-A90E-4D39-966F-FD1DCF18DA2C}" srcOrd="0" destOrd="0" presId="urn:microsoft.com/office/officeart/2005/8/layout/orgChart1"/>
    <dgm:cxn modelId="{56A869E3-1044-4F3B-A190-8D4316E43FAE}" type="presParOf" srcId="{51231F9F-A90E-4D39-966F-FD1DCF18DA2C}" destId="{9DBDA592-C90C-48B0-AB17-B322D9EAB1F3}" srcOrd="0" destOrd="0" presId="urn:microsoft.com/office/officeart/2005/8/layout/orgChart1"/>
    <dgm:cxn modelId="{A2B41090-314C-46F2-9396-84A3E7D47E46}" type="presParOf" srcId="{51231F9F-A90E-4D39-966F-FD1DCF18DA2C}" destId="{B568857C-F083-4704-B429-E09A95552003}" srcOrd="1" destOrd="0" presId="urn:microsoft.com/office/officeart/2005/8/layout/orgChart1"/>
    <dgm:cxn modelId="{B6222202-218C-422D-ACE6-1F17CBB828E3}" type="presParOf" srcId="{6F739A74-24EF-48F5-955E-530060A60728}" destId="{477ABDC8-00A4-4DEB-BEBC-E3323235DA9D}" srcOrd="1" destOrd="0" presId="urn:microsoft.com/office/officeart/2005/8/layout/orgChart1"/>
    <dgm:cxn modelId="{F3532353-225E-4BEB-90F4-EE26736EE1E3}" type="presParOf" srcId="{6F739A74-24EF-48F5-955E-530060A60728}" destId="{842FA89F-550A-42D0-9252-ADA292A96A8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F7208-85D2-49C3-AA66-B3E0294E6767}">
      <dsp:nvSpPr>
        <dsp:cNvPr id="0" name=""/>
        <dsp:cNvSpPr/>
      </dsp:nvSpPr>
      <dsp:spPr>
        <a:xfrm>
          <a:off x="5338939" y="1752877"/>
          <a:ext cx="860180" cy="650029"/>
        </a:xfrm>
        <a:custGeom>
          <a:avLst/>
          <a:gdLst/>
          <a:ahLst/>
          <a:cxnLst/>
          <a:rect l="0" t="0" r="0" b="0"/>
          <a:pathLst>
            <a:path>
              <a:moveTo>
                <a:pt x="860180" y="0"/>
              </a:moveTo>
              <a:lnTo>
                <a:pt x="0" y="65002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388EA-0E02-4957-825D-E298196CC1D8}">
      <dsp:nvSpPr>
        <dsp:cNvPr id="0" name=""/>
        <dsp:cNvSpPr/>
      </dsp:nvSpPr>
      <dsp:spPr>
        <a:xfrm>
          <a:off x="4066027" y="860180"/>
          <a:ext cx="1272911" cy="462606"/>
        </a:xfrm>
        <a:custGeom>
          <a:avLst/>
          <a:gdLst/>
          <a:ahLst/>
          <a:cxnLst/>
          <a:rect l="0" t="0" r="0" b="0"/>
          <a:pathLst>
            <a:path>
              <a:moveTo>
                <a:pt x="0" y="0"/>
              </a:moveTo>
              <a:lnTo>
                <a:pt x="0" y="462606"/>
              </a:lnTo>
              <a:lnTo>
                <a:pt x="1272911" y="46260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0D814C-6FA7-43AF-B5E0-1AE417D4275C}">
      <dsp:nvSpPr>
        <dsp:cNvPr id="0" name=""/>
        <dsp:cNvSpPr/>
      </dsp:nvSpPr>
      <dsp:spPr>
        <a:xfrm>
          <a:off x="2261050" y="1752877"/>
          <a:ext cx="91440" cy="1658143"/>
        </a:xfrm>
        <a:custGeom>
          <a:avLst/>
          <a:gdLst/>
          <a:ahLst/>
          <a:cxnLst/>
          <a:rect l="0" t="0" r="0" b="0"/>
          <a:pathLst>
            <a:path>
              <a:moveTo>
                <a:pt x="49642" y="0"/>
              </a:moveTo>
              <a:lnTo>
                <a:pt x="49642" y="1658143"/>
              </a:lnTo>
              <a:lnTo>
                <a:pt x="45720" y="165814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8B9D9-9C19-47FF-A20B-85580CCE442F}">
      <dsp:nvSpPr>
        <dsp:cNvPr id="0" name=""/>
        <dsp:cNvSpPr/>
      </dsp:nvSpPr>
      <dsp:spPr>
        <a:xfrm>
          <a:off x="1874719" y="1752877"/>
          <a:ext cx="435973" cy="578023"/>
        </a:xfrm>
        <a:custGeom>
          <a:avLst/>
          <a:gdLst/>
          <a:ahLst/>
          <a:cxnLst/>
          <a:rect l="0" t="0" r="0" b="0"/>
          <a:pathLst>
            <a:path>
              <a:moveTo>
                <a:pt x="435973" y="0"/>
              </a:moveTo>
              <a:lnTo>
                <a:pt x="435973" y="578023"/>
              </a:lnTo>
              <a:lnTo>
                <a:pt x="0" y="57802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13AA6-BF23-43DA-9B00-5D196E40E2E8}">
      <dsp:nvSpPr>
        <dsp:cNvPr id="0" name=""/>
        <dsp:cNvSpPr/>
      </dsp:nvSpPr>
      <dsp:spPr>
        <a:xfrm>
          <a:off x="2310692" y="1752877"/>
          <a:ext cx="651982" cy="578023"/>
        </a:xfrm>
        <a:custGeom>
          <a:avLst/>
          <a:gdLst/>
          <a:ahLst/>
          <a:cxnLst/>
          <a:rect l="0" t="0" r="0" b="0"/>
          <a:pathLst>
            <a:path>
              <a:moveTo>
                <a:pt x="0" y="0"/>
              </a:moveTo>
              <a:lnTo>
                <a:pt x="0" y="578023"/>
              </a:lnTo>
              <a:lnTo>
                <a:pt x="651982" y="57802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FE2E3-385A-4D98-BBA9-4CA5C9D32B33}">
      <dsp:nvSpPr>
        <dsp:cNvPr id="0" name=""/>
        <dsp:cNvSpPr/>
      </dsp:nvSpPr>
      <dsp:spPr>
        <a:xfrm>
          <a:off x="3170872" y="860180"/>
          <a:ext cx="895154" cy="462606"/>
        </a:xfrm>
        <a:custGeom>
          <a:avLst/>
          <a:gdLst/>
          <a:ahLst/>
          <a:cxnLst/>
          <a:rect l="0" t="0" r="0" b="0"/>
          <a:pathLst>
            <a:path>
              <a:moveTo>
                <a:pt x="895154" y="0"/>
              </a:moveTo>
              <a:lnTo>
                <a:pt x="895154" y="462606"/>
              </a:lnTo>
              <a:lnTo>
                <a:pt x="0" y="46260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2E1013-042C-4906-8D81-A280CFFCD988}">
      <dsp:nvSpPr>
        <dsp:cNvPr id="0" name=""/>
        <dsp:cNvSpPr/>
      </dsp:nvSpPr>
      <dsp:spPr>
        <a:xfrm>
          <a:off x="3205847" y="0"/>
          <a:ext cx="1720360" cy="8601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Hareket ve Antrenman Bilimi Yüksek Lisans Programı</a:t>
          </a:r>
          <a:endParaRPr lang="tr-TR" sz="1200" kern="1200" dirty="0"/>
        </a:p>
      </dsp:txBody>
      <dsp:txXfrm>
        <a:off x="3205847" y="0"/>
        <a:ext cx="1720360" cy="860180"/>
      </dsp:txXfrm>
    </dsp:sp>
    <dsp:sp modelId="{F652028C-382B-457F-B5CA-1C45D7B26458}">
      <dsp:nvSpPr>
        <dsp:cNvPr id="0" name=""/>
        <dsp:cNvSpPr/>
      </dsp:nvSpPr>
      <dsp:spPr>
        <a:xfrm>
          <a:off x="1450512" y="892696"/>
          <a:ext cx="1720360" cy="8601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Ders Dönemi</a:t>
          </a:r>
          <a:endParaRPr lang="tr-TR" sz="1200" kern="1200" dirty="0"/>
        </a:p>
      </dsp:txBody>
      <dsp:txXfrm>
        <a:off x="1450512" y="892696"/>
        <a:ext cx="1720360" cy="860180"/>
      </dsp:txXfrm>
    </dsp:sp>
    <dsp:sp modelId="{F5A3DA7C-8542-4E38-A552-3A253FF83B6B}">
      <dsp:nvSpPr>
        <dsp:cNvPr id="0" name=""/>
        <dsp:cNvSpPr/>
      </dsp:nvSpPr>
      <dsp:spPr>
        <a:xfrm>
          <a:off x="2962674" y="1900810"/>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solidFill>
                <a:schemeClr val="tx1"/>
              </a:solidFill>
            </a:rPr>
            <a:t>Dersler</a:t>
          </a:r>
        </a:p>
        <a:p>
          <a:pPr lvl="0" algn="ctr" defTabSz="533400">
            <a:lnSpc>
              <a:spcPct val="90000"/>
            </a:lnSpc>
            <a:spcBef>
              <a:spcPct val="0"/>
            </a:spcBef>
            <a:spcAft>
              <a:spcPct val="35000"/>
            </a:spcAft>
          </a:pPr>
          <a:r>
            <a:rPr lang="tr-TR" sz="1200" kern="1200" dirty="0" smtClean="0">
              <a:solidFill>
                <a:schemeClr val="tx1"/>
              </a:solidFill>
            </a:rPr>
            <a:t>54 AKTS</a:t>
          </a:r>
          <a:endParaRPr lang="tr-TR" sz="1200" kern="1200" dirty="0">
            <a:solidFill>
              <a:schemeClr val="tx1"/>
            </a:solidFill>
          </a:endParaRPr>
        </a:p>
      </dsp:txBody>
      <dsp:txXfrm>
        <a:off x="2962674" y="1900810"/>
        <a:ext cx="1720360" cy="860180"/>
      </dsp:txXfrm>
    </dsp:sp>
    <dsp:sp modelId="{DF5221E1-23A6-41A4-B994-96F7BA5D1EE6}">
      <dsp:nvSpPr>
        <dsp:cNvPr id="0" name=""/>
        <dsp:cNvSpPr/>
      </dsp:nvSpPr>
      <dsp:spPr>
        <a:xfrm>
          <a:off x="154358" y="1900810"/>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solidFill>
                <a:schemeClr val="tx1"/>
              </a:solidFill>
            </a:rPr>
            <a:t>Uzmanlık alanı</a:t>
          </a:r>
        </a:p>
        <a:p>
          <a:pPr lvl="0" algn="ctr" defTabSz="533400">
            <a:lnSpc>
              <a:spcPct val="90000"/>
            </a:lnSpc>
            <a:spcBef>
              <a:spcPct val="0"/>
            </a:spcBef>
            <a:spcAft>
              <a:spcPct val="35000"/>
            </a:spcAft>
          </a:pPr>
          <a:r>
            <a:rPr lang="tr-TR" sz="1200" kern="1200" dirty="0" smtClean="0">
              <a:solidFill>
                <a:schemeClr val="tx1"/>
              </a:solidFill>
            </a:rPr>
            <a:t>4 AKTS</a:t>
          </a:r>
          <a:endParaRPr lang="tr-TR" sz="1200" kern="1200" dirty="0">
            <a:solidFill>
              <a:schemeClr val="tx1"/>
            </a:solidFill>
          </a:endParaRPr>
        </a:p>
      </dsp:txBody>
      <dsp:txXfrm>
        <a:off x="154358" y="1900810"/>
        <a:ext cx="1720360" cy="860180"/>
      </dsp:txXfrm>
    </dsp:sp>
    <dsp:sp modelId="{956ECC0B-85F3-4228-BE4C-98E894D9E9B5}">
      <dsp:nvSpPr>
        <dsp:cNvPr id="0" name=""/>
        <dsp:cNvSpPr/>
      </dsp:nvSpPr>
      <dsp:spPr>
        <a:xfrm>
          <a:off x="586410" y="2980930"/>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solidFill>
                <a:schemeClr val="tx1"/>
              </a:solidFill>
            </a:rPr>
            <a:t>Seminer </a:t>
          </a:r>
        </a:p>
        <a:p>
          <a:pPr lvl="0" algn="ctr" defTabSz="533400">
            <a:lnSpc>
              <a:spcPct val="90000"/>
            </a:lnSpc>
            <a:spcBef>
              <a:spcPct val="0"/>
            </a:spcBef>
            <a:spcAft>
              <a:spcPct val="35000"/>
            </a:spcAft>
          </a:pPr>
          <a:r>
            <a:rPr lang="tr-TR" sz="1200" kern="1200" dirty="0" smtClean="0">
              <a:solidFill>
                <a:schemeClr val="tx1"/>
              </a:solidFill>
            </a:rPr>
            <a:t>2 AKTS</a:t>
          </a:r>
          <a:endParaRPr lang="tr-TR" sz="1200" kern="1200" dirty="0">
            <a:solidFill>
              <a:schemeClr val="tx1"/>
            </a:solidFill>
          </a:endParaRPr>
        </a:p>
      </dsp:txBody>
      <dsp:txXfrm>
        <a:off x="586410" y="2980930"/>
        <a:ext cx="1720360" cy="860180"/>
      </dsp:txXfrm>
    </dsp:sp>
    <dsp:sp modelId="{F2236312-9881-4F33-AB08-A4CB034706A0}">
      <dsp:nvSpPr>
        <dsp:cNvPr id="0" name=""/>
        <dsp:cNvSpPr/>
      </dsp:nvSpPr>
      <dsp:spPr>
        <a:xfrm>
          <a:off x="5338939" y="892696"/>
          <a:ext cx="1720360" cy="8601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Tez Dönemi</a:t>
          </a:r>
          <a:endParaRPr lang="tr-TR" sz="1200" kern="1200" dirty="0"/>
        </a:p>
      </dsp:txBody>
      <dsp:txXfrm>
        <a:off x="5338939" y="892696"/>
        <a:ext cx="1720360" cy="860180"/>
      </dsp:txXfrm>
    </dsp:sp>
    <dsp:sp modelId="{9DBDA592-C90C-48B0-AB17-B322D9EAB1F3}">
      <dsp:nvSpPr>
        <dsp:cNvPr id="0" name=""/>
        <dsp:cNvSpPr/>
      </dsp:nvSpPr>
      <dsp:spPr>
        <a:xfrm>
          <a:off x="5338939" y="1972816"/>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solidFill>
                <a:schemeClr val="tx1"/>
              </a:solidFill>
            </a:rPr>
            <a:t>Tez çalışması</a:t>
          </a:r>
        </a:p>
        <a:p>
          <a:pPr lvl="0" algn="ctr" defTabSz="533400">
            <a:lnSpc>
              <a:spcPct val="90000"/>
            </a:lnSpc>
            <a:spcBef>
              <a:spcPct val="0"/>
            </a:spcBef>
            <a:spcAft>
              <a:spcPct val="35000"/>
            </a:spcAft>
          </a:pPr>
          <a:r>
            <a:rPr lang="tr-TR" sz="1200" kern="1200" dirty="0" smtClean="0">
              <a:solidFill>
                <a:schemeClr val="tx1"/>
              </a:solidFill>
            </a:rPr>
            <a:t>60 AKTS</a:t>
          </a:r>
          <a:endParaRPr lang="tr-TR" sz="1200" kern="1200" dirty="0">
            <a:solidFill>
              <a:schemeClr val="tx1"/>
            </a:solidFill>
          </a:endParaRPr>
        </a:p>
      </dsp:txBody>
      <dsp:txXfrm>
        <a:off x="5338939" y="1972816"/>
        <a:ext cx="1720360" cy="8601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A69F8-D278-485C-B84E-EDC25B0C6F57}" type="datetimeFigureOut">
              <a:rPr lang="tr-TR" smtClean="0"/>
              <a:t>26.01.2024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405C2-10AB-4562-8EF9-633E080971FA}" type="slidenum">
              <a:rPr lang="tr-TR" smtClean="0"/>
              <a:t>‹#›</a:t>
            </a:fld>
            <a:endParaRPr lang="tr-TR"/>
          </a:p>
        </p:txBody>
      </p:sp>
    </p:spTree>
    <p:extLst>
      <p:ext uri="{BB962C8B-B14F-4D97-AF65-F5344CB8AC3E}">
        <p14:creationId xmlns:p14="http://schemas.microsoft.com/office/powerpoint/2010/main" val="93874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31405C2-10AB-4562-8EF9-633E080971FA}" type="slidenum">
              <a:rPr lang="tr-TR" smtClean="0"/>
              <a:t>1</a:t>
            </a:fld>
            <a:endParaRPr lang="tr-TR"/>
          </a:p>
        </p:txBody>
      </p:sp>
    </p:spTree>
    <p:extLst>
      <p:ext uri="{BB962C8B-B14F-4D97-AF65-F5344CB8AC3E}">
        <p14:creationId xmlns:p14="http://schemas.microsoft.com/office/powerpoint/2010/main" val="4030699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66A3FB45-3697-40B3-B394-809ACFE4B87C}" type="datetime1">
              <a:rPr lang="tr-TR" smtClean="0"/>
              <a:t>26.01.2024</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D490A4A-162E-4816-825C-A33661468769}"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88A35E9B-490A-4764-9129-710694445ACC}"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E530CC3-CC99-4F7C-9E70-E50DE116B590}"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360A144-A8EF-4AC5-BD88-690BDDB0F7CF}"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808665F6-80D2-4D0D-809C-B7FD50E1F3A4}"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55EA79-07C6-4ADB-9754-876BE1EC858B}" type="datetime1">
              <a:rPr lang="tr-TR" smtClean="0"/>
              <a:t>26.01.2024</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48FDAA60-BDDF-4747-AF2D-8DE6387E6052}" type="datetime1">
              <a:rPr lang="tr-TR" smtClean="0"/>
              <a:t>26.01.2024</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D4359FAA-90E5-4791-9B4B-52CB4BFC2BD4}" type="datetime1">
              <a:rPr lang="tr-TR" smtClean="0"/>
              <a:t>26.01.2024</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5F2C683C-7F54-40CD-A36D-04EDB2007C7D}"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D57EA6F6-93D0-4D52-886B-90F3705307DE}" type="datetime1">
              <a:rPr lang="tr-TR" smtClean="0"/>
              <a:t>26.01.2024</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D1A0CD-5B1A-4869-984B-8EE7F67C9A9E}" type="datetime1">
              <a:rPr lang="tr-TR" smtClean="0"/>
              <a:t>26.01.2024</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Beden Eğitimi ve Spor </a:t>
            </a:r>
            <a:r>
              <a:rPr lang="tr-TR" dirty="0" smtClean="0"/>
              <a:t>Anabilim Dalı</a:t>
            </a:r>
            <a:endParaRPr lang="tr-TR" dirty="0"/>
          </a:p>
        </p:txBody>
      </p:sp>
      <p:sp>
        <p:nvSpPr>
          <p:cNvPr id="3" name="Alt Başlık 2"/>
          <p:cNvSpPr>
            <a:spLocks noGrp="1"/>
          </p:cNvSpPr>
          <p:nvPr>
            <p:ph type="subTitle" idx="1"/>
          </p:nvPr>
        </p:nvSpPr>
        <p:spPr/>
        <p:txBody>
          <a:bodyPr/>
          <a:lstStyle/>
          <a:p>
            <a:pPr algn="ctr"/>
            <a:r>
              <a:rPr lang="tr-TR" dirty="0" smtClean="0"/>
              <a:t>Hareket ve Antrenman Bilimi </a:t>
            </a:r>
          </a:p>
          <a:p>
            <a:pPr algn="ctr"/>
            <a:r>
              <a:rPr lang="tr-TR" dirty="0" smtClean="0"/>
              <a:t>Yüksek Lisans Programı</a:t>
            </a:r>
            <a:endParaRPr lang="tr-TR" dirty="0"/>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8663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575125767"/>
              </p:ext>
            </p:extLst>
          </p:nvPr>
        </p:nvGraphicFramePr>
        <p:xfrm>
          <a:off x="457200" y="1525488"/>
          <a:ext cx="8229600" cy="4495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Fethi ARSLAN </a:t>
                      </a:r>
                    </a:p>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(Beden Eğitimi ve Spor Anabilim Dalı Başkan V.)</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indent="-285750" algn="just">
                        <a:buFont typeface="Arial" panose="020B0604020202020204" pitchFamily="34" charset="0"/>
                        <a:buChar char="•"/>
                      </a:pPr>
                      <a:r>
                        <a:rPr lang="tr-TR" dirty="0" smtClean="0"/>
                        <a:t>BSH 5541 Türkiye’nin Yönetim Yapısı ve Spor Teşkilatlanması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Uzmanlık Alanı</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BSH 5099 Tez Çalışması </a:t>
                      </a:r>
                    </a:p>
                    <a:p>
                      <a:pPr marL="285750" indent="-285750" algn="just">
                        <a:buFont typeface="Arial" panose="020B0604020202020204" pitchFamily="34" charset="0"/>
                        <a:buChar char="•"/>
                      </a:pPr>
                      <a:r>
                        <a:rPr lang="tr-TR" dirty="0" smtClean="0"/>
                        <a:t>BSH 5098 Uzmanlık Alanı</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Tolga ŞAHİN </a:t>
                      </a:r>
                    </a:p>
                  </a:txBody>
                  <a:tcPr anchor="ctr"/>
                </a:tc>
                <a:tc>
                  <a:txBody>
                    <a:bodyPr/>
                    <a:lstStyle/>
                    <a:p>
                      <a:pPr marL="285750" indent="-285750" algn="just">
                        <a:buFont typeface="Arial" panose="020B0604020202020204" pitchFamily="34" charset="0"/>
                        <a:buChar char="•"/>
                      </a:pPr>
                      <a:r>
                        <a:rPr lang="tr-TR" dirty="0" smtClean="0"/>
                        <a:t>BSH 5533 Spor</a:t>
                      </a:r>
                      <a:r>
                        <a:rPr lang="tr-TR" baseline="0" dirty="0" smtClean="0"/>
                        <a:t> Yönetimi ve Organizasyonu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Uzmanlık Alanı</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10</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662754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33134505"/>
              </p:ext>
            </p:extLst>
          </p:nvPr>
        </p:nvGraphicFramePr>
        <p:xfrm>
          <a:off x="457200" y="1546552"/>
          <a:ext cx="8229600" cy="4856480"/>
        </p:xfrm>
        <a:graphic>
          <a:graphicData uri="http://schemas.openxmlformats.org/drawingml/2006/table">
            <a:tbl>
              <a:tblPr firstRow="1" bandRow="1">
                <a:tableStyleId>{5C22544A-7EE6-4342-B048-85BDC9FD1C3A}</a:tableStyleId>
              </a:tblPr>
              <a:tblGrid>
                <a:gridCol w="3394720"/>
                <a:gridCol w="483488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Şenol YANAR</a:t>
                      </a:r>
                    </a:p>
                  </a:txBody>
                  <a:tcPr anchor="ctr"/>
                </a:tc>
                <a:tc>
                  <a:txBody>
                    <a:bodyPr/>
                    <a:lstStyle/>
                    <a:p>
                      <a:pPr marL="285750" indent="-285750" algn="just">
                        <a:buFont typeface="Arial" panose="020B0604020202020204" pitchFamily="34" charset="0"/>
                        <a:buChar char="•"/>
                      </a:pPr>
                      <a:r>
                        <a:rPr lang="tr-TR" dirty="0" smtClean="0"/>
                        <a:t>BSH 5523 Antrenman Bilimi 1 </a:t>
                      </a:r>
                    </a:p>
                    <a:p>
                      <a:pPr marL="285750" indent="-285750" algn="just">
                        <a:buFont typeface="Arial" panose="020B0604020202020204" pitchFamily="34" charset="0"/>
                        <a:buChar char="•"/>
                      </a:pPr>
                      <a:r>
                        <a:rPr lang="tr-TR" dirty="0" smtClean="0"/>
                        <a:t>BSH 5041 Hareket Güç ve Kuvvetin Fizyolojik Temelleri </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Murat KANGALGİL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Uzmanlık Alanı</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5099 Tez Çalışması </a:t>
                      </a:r>
                    </a:p>
                    <a:p>
                      <a:pPr marL="285750" indent="-285750" algn="just">
                        <a:buFont typeface="Arial" panose="020B0604020202020204" pitchFamily="34" charset="0"/>
                        <a:buChar char="•"/>
                      </a:pPr>
                      <a:r>
                        <a:rPr lang="tr-TR" dirty="0" smtClean="0"/>
                        <a:t>BSH 5545 Beden Eğitimi ve Spor Eğitiminde Uluslararası Karşılaştırmalar </a:t>
                      </a:r>
                    </a:p>
                    <a:p>
                      <a:pPr marL="285750" indent="-285750" algn="just">
                        <a:buFont typeface="Arial" panose="020B0604020202020204" pitchFamily="34" charset="0"/>
                        <a:buChar char="•"/>
                      </a:pPr>
                      <a:r>
                        <a:rPr lang="tr-TR" dirty="0" smtClean="0"/>
                        <a:t>BSH 5547 Çocuklarda Hareket Eğitimi ve Oyun </a:t>
                      </a:r>
                    </a:p>
                    <a:p>
                      <a:pPr marL="285750" indent="-285750" algn="just">
                        <a:buFont typeface="Arial" panose="020B0604020202020204" pitchFamily="34" charset="0"/>
                        <a:buChar char="•"/>
                      </a:pPr>
                      <a:r>
                        <a:rPr lang="tr-TR" dirty="0" smtClean="0"/>
                        <a:t>BSH 5549 Spor Eğitiminde İlke Yöntem Teknikler </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Hulusi Mehmet TUNÇKOL </a:t>
                      </a:r>
                    </a:p>
                  </a:txBody>
                  <a:tcPr anchor="ctr"/>
                </a:tc>
                <a:tc>
                  <a:txBody>
                    <a:bodyPr/>
                    <a:lstStyle/>
                    <a:p>
                      <a:pPr marL="285750" indent="-285750" algn="just">
                        <a:buFont typeface="Arial" panose="020B0604020202020204" pitchFamily="34" charset="0"/>
                        <a:buChar char="•"/>
                      </a:pPr>
                      <a:r>
                        <a:rPr lang="tr-TR" dirty="0" smtClean="0"/>
                        <a:t>BSP 5527 Spor Sosyolojisi </a:t>
                      </a:r>
                    </a:p>
                    <a:p>
                      <a:pPr marL="285750" indent="-285750" algn="just">
                        <a:buFont typeface="Arial" panose="020B0604020202020204" pitchFamily="34" charset="0"/>
                        <a:buChar char="•"/>
                      </a:pPr>
                      <a:r>
                        <a:rPr lang="tr-TR" dirty="0" smtClean="0"/>
                        <a:t>BSH 5543 Olimpik Hareket: Tarihi, Felsefesi ve Geleceği </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Tuğbay İNAN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11</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1997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19768755"/>
              </p:ext>
            </p:extLst>
          </p:nvPr>
        </p:nvGraphicFramePr>
        <p:xfrm>
          <a:off x="457200" y="1536288"/>
          <a:ext cx="8229600" cy="4765040"/>
        </p:xfrm>
        <a:graphic>
          <a:graphicData uri="http://schemas.openxmlformats.org/drawingml/2006/table">
            <a:tbl>
              <a:tblPr firstRow="1" bandRow="1">
                <a:tableStyleId>{5C22544A-7EE6-4342-B048-85BDC9FD1C3A}</a:tableStyleId>
              </a:tblPr>
              <a:tblGrid>
                <a:gridCol w="3610744"/>
                <a:gridCol w="4618856"/>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Celal GENÇOĞLU </a:t>
                      </a:r>
                    </a:p>
                  </a:txBody>
                  <a:tcPr anchor="ctr"/>
                </a:tc>
                <a:tc>
                  <a:txBody>
                    <a:bodyPr/>
                    <a:lstStyle/>
                    <a:p>
                      <a:pPr marL="285750" indent="-285750" algn="just">
                        <a:buFont typeface="Arial" panose="020B0604020202020204" pitchFamily="34" charset="0"/>
                        <a:buChar char="•"/>
                      </a:pPr>
                      <a:r>
                        <a:rPr lang="tr-TR" dirty="0" smtClean="0"/>
                        <a:t>BSH 5503 Egzersiz Fizyolojisi-1 </a:t>
                      </a:r>
                    </a:p>
                    <a:p>
                      <a:pPr marL="285750" indent="-285750" algn="just">
                        <a:buFont typeface="Arial" panose="020B0604020202020204" pitchFamily="34" charset="0"/>
                        <a:buChar char="•"/>
                      </a:pPr>
                      <a:r>
                        <a:rPr lang="tr-TR" dirty="0" smtClean="0"/>
                        <a:t>BSH 5099 Tez Çalışması </a:t>
                      </a:r>
                    </a:p>
                    <a:p>
                      <a:pPr marL="285750" indent="-285750" algn="just">
                        <a:buFont typeface="Arial" panose="020B0604020202020204" pitchFamily="34" charset="0"/>
                        <a:buChar char="•"/>
                      </a:pPr>
                      <a:r>
                        <a:rPr lang="tr-TR" dirty="0" smtClean="0"/>
                        <a:t>BSH 5098 Uzmanlık Alanı</a:t>
                      </a:r>
                    </a:p>
                  </a:txBody>
                  <a:tcPr anchor="ctr"/>
                </a:tc>
              </a:tr>
              <a:tr h="370840">
                <a:tc>
                  <a:txBody>
                    <a:bodyPr/>
                    <a:lstStyle/>
                    <a:p>
                      <a:pPr algn="just"/>
                      <a:r>
                        <a:rPr lang="tr-TR" dirty="0" smtClean="0"/>
                        <a:t>Doç.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Uzmanlık Alanı</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5099 Tez Çalışması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Aksel ÇELİK</a:t>
                      </a:r>
                    </a:p>
                  </a:txBody>
                  <a:tcPr anchor="ctr"/>
                </a:tc>
                <a:tc>
                  <a:txBody>
                    <a:bodyPr/>
                    <a:lstStyle/>
                    <a:p>
                      <a:pPr marL="285750" indent="-285750" algn="just">
                        <a:buFont typeface="Arial" panose="020B0604020202020204" pitchFamily="34" charset="0"/>
                        <a:buChar char="•"/>
                      </a:pPr>
                      <a:r>
                        <a:rPr lang="tr-TR" dirty="0" smtClean="0"/>
                        <a:t>BSH 5039 Çocuk ve Spor </a:t>
                      </a:r>
                    </a:p>
                    <a:p>
                      <a:pPr marL="285750" indent="-285750" algn="just">
                        <a:buFont typeface="Arial" panose="020B0604020202020204" pitchFamily="34" charset="0"/>
                        <a:buChar char="•"/>
                      </a:pPr>
                      <a:r>
                        <a:rPr lang="tr-TR" dirty="0" smtClean="0"/>
                        <a:t>BSH 5096 Seminer</a:t>
                      </a:r>
                      <a:r>
                        <a:rPr lang="tr-TR" baseline="0"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Uzmanlık Alanı</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Hilal KILINÇ BOZ</a:t>
                      </a:r>
                    </a:p>
                  </a:txBody>
                  <a:tcPr anchor="ctr"/>
                </a:tc>
                <a:tc>
                  <a:txBody>
                    <a:bodyPr/>
                    <a:lstStyle/>
                    <a:p>
                      <a:pPr marL="285750" indent="-285750" algn="just">
                        <a:buFont typeface="Arial" panose="020B0604020202020204" pitchFamily="34" charset="0"/>
                        <a:buChar char="•"/>
                      </a:pPr>
                      <a:r>
                        <a:rPr lang="tr-TR" dirty="0" smtClean="0"/>
                        <a:t>EFZ 5004 Fiziksel Performansın</a:t>
                      </a:r>
                      <a:r>
                        <a:rPr lang="tr-TR" baseline="0" dirty="0" smtClean="0"/>
                        <a:t> Ölçülmesi ve Değerlendirilmesi </a:t>
                      </a:r>
                    </a:p>
                    <a:p>
                      <a:pPr marL="285750" indent="-285750" algn="just">
                        <a:buFont typeface="Arial" panose="020B0604020202020204" pitchFamily="34" charset="0"/>
                        <a:buChar char="•"/>
                      </a:pPr>
                      <a:r>
                        <a:rPr lang="tr-TR" baseline="0" dirty="0" smtClean="0"/>
                        <a:t>BSH 5036 Sporda Anti Doping ve Etik</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Gamze ÜNGÜR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Uzmanlık Alanı</a:t>
                      </a:r>
                    </a:p>
                    <a:p>
                      <a:pPr marL="285750" indent="-285750" algn="just">
                        <a:buFont typeface="Arial" panose="020B0604020202020204" pitchFamily="34" charset="0"/>
                        <a:buChar char="•"/>
                      </a:pPr>
                      <a:r>
                        <a:rPr lang="tr-TR" dirty="0" smtClean="0"/>
                        <a:t>BSH 5531 Spor Psikolojisi</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12</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02553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82980740"/>
              </p:ext>
            </p:extLst>
          </p:nvPr>
        </p:nvGraphicFramePr>
        <p:xfrm>
          <a:off x="457200" y="1510784"/>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Pınar TATLIBAL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13</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02553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19282161"/>
              </p:ext>
            </p:extLst>
          </p:nvPr>
        </p:nvGraphicFramePr>
        <p:xfrm>
          <a:off x="457200" y="1520408"/>
          <a:ext cx="8229600" cy="4500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Fethi ARSLAN </a:t>
                      </a:r>
                    </a:p>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(Beden Eğitimi ve Spor Anabilim Dalı Başkan V.)</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5552 Eğitimde Öğrenme ve Öğretme: Alan Uygulaması</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5540 Modern Spor İşletmeciliği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Tolga ŞAHİN </a:t>
                      </a:r>
                    </a:p>
                  </a:txBody>
                  <a:tcPr anchor="ctr"/>
                </a:tc>
                <a:tc>
                  <a:txBody>
                    <a:bodyPr/>
                    <a:lstStyle/>
                    <a:p>
                      <a:pPr marL="285750" indent="-285750" algn="just">
                        <a:buFont typeface="Arial" panose="020B0604020202020204" pitchFamily="34" charset="0"/>
                        <a:buChar char="•"/>
                      </a:pPr>
                      <a:r>
                        <a:rPr lang="sv-SE" dirty="0" smtClean="0"/>
                        <a:t>BSH 5542 Sporda Toplam Kalite Yönetimi</a:t>
                      </a:r>
                      <a:endParaRPr lang="tr-TR"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5544 Spor Yönetiminde İnsan İlişkileri</a:t>
                      </a:r>
                      <a:r>
                        <a:rPr lang="tr-TR" baseline="0"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5096 Seminer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14</a:t>
            </a:fld>
            <a:endParaRPr lang="tr-TR"/>
          </a:p>
        </p:txBody>
      </p:sp>
      <p:sp>
        <p:nvSpPr>
          <p:cNvPr id="2" name="Başlık 1"/>
          <p:cNvSpPr>
            <a:spLocks noGrp="1"/>
          </p:cNvSpPr>
          <p:nvPr>
            <p:ph type="title"/>
          </p:nvPr>
        </p:nvSpPr>
        <p:spPr/>
        <p:txBody>
          <a:bodyPr/>
          <a:lstStyle/>
          <a:p>
            <a:pPr algn="ctr"/>
            <a:r>
              <a:rPr lang="tr-TR" dirty="0" smtClean="0"/>
              <a:t>Bahar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982775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758276025"/>
              </p:ext>
            </p:extLst>
          </p:nvPr>
        </p:nvGraphicFramePr>
        <p:xfrm>
          <a:off x="457200" y="1544920"/>
          <a:ext cx="8229600" cy="4404360"/>
        </p:xfrm>
        <a:graphic>
          <a:graphicData uri="http://schemas.openxmlformats.org/drawingml/2006/table">
            <a:tbl>
              <a:tblPr firstRow="1" bandRow="1">
                <a:tableStyleId>{5C22544A-7EE6-4342-B048-85BDC9FD1C3A}</a:tableStyleId>
              </a:tblPr>
              <a:tblGrid>
                <a:gridCol w="3610744"/>
                <a:gridCol w="4618856"/>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Şenol YANAR</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Murat KANGALGİL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5546 Beden Eğitimi ve Sporda Ölçme ve Değerlendirme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5548 Beden Eğitimi ve Öğretiminde Teknoloji Kullanımı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Hulusi Mehmet TUNÇKOL </a:t>
                      </a:r>
                    </a:p>
                  </a:txBody>
                  <a:tcPr anchor="ctr"/>
                </a:tc>
                <a:tc>
                  <a:txBody>
                    <a:bodyPr/>
                    <a:lstStyle/>
                    <a:p>
                      <a:pPr marL="285750" indent="-285750" algn="just">
                        <a:buFont typeface="Arial" panose="020B0604020202020204" pitchFamily="34" charset="0"/>
                        <a:buChar char="•"/>
                      </a:pPr>
                      <a:r>
                        <a:rPr lang="tr-TR" dirty="0" smtClean="0"/>
                        <a:t>BSP 5527 Spor Sosyolojisi </a:t>
                      </a:r>
                    </a:p>
                    <a:p>
                      <a:pPr marL="285750" indent="-285750" algn="just">
                        <a:buFont typeface="Arial" panose="020B0604020202020204" pitchFamily="34" charset="0"/>
                        <a:buChar char="•"/>
                      </a:pPr>
                      <a:r>
                        <a:rPr lang="tr-TR" dirty="0" smtClean="0"/>
                        <a:t>BSH 5543 Olimpik Hareket: Tarihi, Felsefesi ve Geleceği</a:t>
                      </a:r>
                      <a:r>
                        <a:rPr lang="tr-TR" baseline="0" dirty="0" smtClean="0"/>
                        <a:t> </a:t>
                      </a:r>
                    </a:p>
                    <a:p>
                      <a:pPr marL="285750" indent="-285750" algn="just">
                        <a:buFont typeface="Arial" panose="020B0604020202020204" pitchFamily="34" charset="0"/>
                        <a:buChar char="•"/>
                      </a:pPr>
                      <a:r>
                        <a:rPr lang="it-IT" dirty="0" smtClean="0"/>
                        <a:t>BSH 5036 Sporda Anti Doping ve Etik</a:t>
                      </a:r>
                      <a:r>
                        <a:rPr lang="tr-TR" dirty="0" smtClean="0"/>
                        <a:t>  </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Tuğbay İNAN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5535 Spor Pazarlaması</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Celal GENÇOĞLU </a:t>
                      </a:r>
                    </a:p>
                  </a:txBody>
                  <a:tcPr anchor="ctr"/>
                </a:tc>
                <a:tc>
                  <a:txBody>
                    <a:bodyPr/>
                    <a:lstStyle/>
                    <a:p>
                      <a:pPr marL="285750" indent="-285750" algn="just">
                        <a:buFont typeface="Arial" panose="020B0604020202020204" pitchFamily="34" charset="0"/>
                        <a:buChar char="•"/>
                      </a:pPr>
                      <a:r>
                        <a:rPr lang="tr-TR" dirty="0" smtClean="0"/>
                        <a:t>BSH 5526 Egzersiz Fizyolojisi-2 </a:t>
                      </a:r>
                    </a:p>
                    <a:p>
                      <a:pPr marL="285750" indent="-285750" algn="just">
                        <a:buFont typeface="Arial" panose="020B0604020202020204" pitchFamily="34" charset="0"/>
                        <a:buChar char="•"/>
                      </a:pPr>
                      <a:r>
                        <a:rPr lang="tr-TR" dirty="0" smtClean="0"/>
                        <a:t>BSH 5554 Spor Bilimlerinde Performans Testleri</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15</a:t>
            </a:fld>
            <a:endParaRPr lang="tr-TR"/>
          </a:p>
        </p:txBody>
      </p:sp>
      <p:sp>
        <p:nvSpPr>
          <p:cNvPr id="2" name="Başlık 1"/>
          <p:cNvSpPr>
            <a:spLocks noGrp="1"/>
          </p:cNvSpPr>
          <p:nvPr>
            <p:ph type="title"/>
          </p:nvPr>
        </p:nvSpPr>
        <p:spPr/>
        <p:txBody>
          <a:bodyPr/>
          <a:lstStyle/>
          <a:p>
            <a:pPr algn="ctr"/>
            <a:r>
              <a:rPr lang="tr-TR" dirty="0"/>
              <a:t>Bahar Dönemi Dersler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067425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26926653"/>
              </p:ext>
            </p:extLst>
          </p:nvPr>
        </p:nvGraphicFramePr>
        <p:xfrm>
          <a:off x="457200" y="1491992"/>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Aksel ÇELİK</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Hilal KILINÇ BOZ</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Gamze ÜNGÜR </a:t>
                      </a:r>
                    </a:p>
                  </a:txBody>
                  <a:tcPr anchor="ctr"/>
                </a:tc>
                <a:tc>
                  <a:txBody>
                    <a:bodyPr/>
                    <a:lstStyle/>
                    <a:p>
                      <a:pPr marL="285750" indent="-285750" algn="just">
                        <a:buFont typeface="Arial" panose="020B0604020202020204" pitchFamily="34" charset="0"/>
                        <a:buChar char="•"/>
                      </a:pPr>
                      <a:r>
                        <a:rPr lang="tr-TR" dirty="0" smtClean="0"/>
                        <a:t>BSH 5531 Spor Psikolojisi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16</a:t>
            </a:fld>
            <a:endParaRPr lang="tr-TR"/>
          </a:p>
        </p:txBody>
      </p:sp>
      <p:sp>
        <p:nvSpPr>
          <p:cNvPr id="2" name="Başlık 1"/>
          <p:cNvSpPr>
            <a:spLocks noGrp="1"/>
          </p:cNvSpPr>
          <p:nvPr>
            <p:ph type="title"/>
          </p:nvPr>
        </p:nvSpPr>
        <p:spPr/>
        <p:txBody>
          <a:bodyPr/>
          <a:lstStyle/>
          <a:p>
            <a:pPr algn="ctr"/>
            <a:r>
              <a:rPr lang="tr-TR" dirty="0"/>
              <a:t>Bahar Dönemi Dersler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625196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51272919"/>
              </p:ext>
            </p:extLst>
          </p:nvPr>
        </p:nvGraphicFramePr>
        <p:xfrm>
          <a:off x="457200" y="1490072"/>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Pınar TATLIBAL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5096 Seminer</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17</a:t>
            </a:fld>
            <a:endParaRPr lang="tr-TR"/>
          </a:p>
        </p:txBody>
      </p:sp>
      <p:sp>
        <p:nvSpPr>
          <p:cNvPr id="2" name="Başlık 1"/>
          <p:cNvSpPr>
            <a:spLocks noGrp="1"/>
          </p:cNvSpPr>
          <p:nvPr>
            <p:ph type="title"/>
          </p:nvPr>
        </p:nvSpPr>
        <p:spPr/>
        <p:txBody>
          <a:bodyPr/>
          <a:lstStyle/>
          <a:p>
            <a:pPr algn="ctr"/>
            <a:r>
              <a:rPr lang="tr-TR" dirty="0"/>
              <a:t>Bahar Dönemi Dersler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594061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2000810"/>
              </p:ext>
            </p:extLst>
          </p:nvPr>
        </p:nvGraphicFramePr>
        <p:xfrm>
          <a:off x="755576" y="1556792"/>
          <a:ext cx="7632848" cy="5191760"/>
        </p:xfrm>
        <a:graphic>
          <a:graphicData uri="http://schemas.openxmlformats.org/drawingml/2006/table">
            <a:tbl>
              <a:tblPr firstRow="1" bandRow="1">
                <a:tableStyleId>{5C22544A-7EE6-4342-B048-85BDC9FD1C3A}</a:tableStyleId>
              </a:tblPr>
              <a:tblGrid>
                <a:gridCol w="1190837"/>
                <a:gridCol w="3247437"/>
                <a:gridCol w="3194574"/>
              </a:tblGrid>
              <a:tr h="370840">
                <a:tc>
                  <a:txBody>
                    <a:bodyPr/>
                    <a:lstStyle/>
                    <a:p>
                      <a:pPr algn="ctr"/>
                      <a:r>
                        <a:rPr lang="tr-TR" dirty="0" smtClean="0"/>
                        <a:t>Yıl</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Aktif Okuyan Öğrenci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Mezun Olan Öğrenci</a:t>
                      </a:r>
                    </a:p>
                  </a:txBody>
                  <a:tcPr/>
                </a:tc>
              </a:tr>
              <a:tr h="370840">
                <a:tc>
                  <a:txBody>
                    <a:bodyPr/>
                    <a:lstStyle/>
                    <a:p>
                      <a:pPr algn="ctr"/>
                      <a:r>
                        <a:rPr lang="tr-TR" dirty="0" smtClean="0"/>
                        <a:t>2011</a:t>
                      </a:r>
                      <a:endParaRPr lang="tr-TR" dirty="0"/>
                    </a:p>
                  </a:txBody>
                  <a:tcPr/>
                </a:tc>
                <a:tc>
                  <a:txBody>
                    <a:bodyPr/>
                    <a:lstStyle/>
                    <a:p>
                      <a:pPr algn="ctr"/>
                      <a:r>
                        <a:rPr lang="tr-TR" dirty="0" smtClean="0"/>
                        <a:t>4</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2012</a:t>
                      </a:r>
                      <a:endParaRPr lang="tr-TR" dirty="0"/>
                    </a:p>
                  </a:txBody>
                  <a:tcPr/>
                </a:tc>
                <a:tc>
                  <a:txBody>
                    <a:bodyPr/>
                    <a:lstStyle/>
                    <a:p>
                      <a:pPr algn="ctr"/>
                      <a:r>
                        <a:rPr lang="tr-TR" dirty="0" smtClean="0"/>
                        <a:t>11</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2013</a:t>
                      </a:r>
                      <a:endParaRPr lang="tr-TR" dirty="0"/>
                    </a:p>
                  </a:txBody>
                  <a:tcPr/>
                </a:tc>
                <a:tc>
                  <a:txBody>
                    <a:bodyPr/>
                    <a:lstStyle/>
                    <a:p>
                      <a:pPr algn="ctr"/>
                      <a:r>
                        <a:rPr lang="tr-TR" dirty="0" smtClean="0"/>
                        <a:t>23</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2014</a:t>
                      </a:r>
                      <a:endParaRPr lang="tr-TR" dirty="0"/>
                    </a:p>
                  </a:txBody>
                  <a:tcPr/>
                </a:tc>
                <a:tc>
                  <a:txBody>
                    <a:bodyPr/>
                    <a:lstStyle/>
                    <a:p>
                      <a:pPr algn="ctr"/>
                      <a:r>
                        <a:rPr lang="tr-TR" dirty="0" smtClean="0"/>
                        <a:t>30</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2015</a:t>
                      </a:r>
                      <a:endParaRPr lang="tr-TR" dirty="0"/>
                    </a:p>
                  </a:txBody>
                  <a:tcPr/>
                </a:tc>
                <a:tc>
                  <a:txBody>
                    <a:bodyPr/>
                    <a:lstStyle/>
                    <a:p>
                      <a:pPr algn="ctr"/>
                      <a:r>
                        <a:rPr lang="tr-TR" dirty="0" smtClean="0"/>
                        <a:t>30</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2016</a:t>
                      </a:r>
                      <a:endParaRPr lang="tr-TR" dirty="0"/>
                    </a:p>
                  </a:txBody>
                  <a:tcPr/>
                </a:tc>
                <a:tc>
                  <a:txBody>
                    <a:bodyPr/>
                    <a:lstStyle/>
                    <a:p>
                      <a:pPr algn="ctr"/>
                      <a:r>
                        <a:rPr lang="tr-TR" dirty="0" smtClean="0"/>
                        <a:t>31</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2017</a:t>
                      </a:r>
                      <a:endParaRPr lang="tr-TR" dirty="0"/>
                    </a:p>
                  </a:txBody>
                  <a:tcPr/>
                </a:tc>
                <a:tc>
                  <a:txBody>
                    <a:bodyPr/>
                    <a:lstStyle/>
                    <a:p>
                      <a:pPr algn="ctr"/>
                      <a:r>
                        <a:rPr lang="tr-TR" dirty="0" smtClean="0"/>
                        <a:t>31</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2018</a:t>
                      </a:r>
                      <a:endParaRPr lang="tr-TR" dirty="0"/>
                    </a:p>
                  </a:txBody>
                  <a:tcPr/>
                </a:tc>
                <a:tc>
                  <a:txBody>
                    <a:bodyPr/>
                    <a:lstStyle/>
                    <a:p>
                      <a:pPr algn="ctr"/>
                      <a:r>
                        <a:rPr lang="tr-TR" dirty="0" smtClean="0"/>
                        <a:t>21</a:t>
                      </a:r>
                      <a:endParaRPr lang="tr-TR" dirty="0"/>
                    </a:p>
                  </a:txBody>
                  <a:tcPr/>
                </a:tc>
                <a:tc>
                  <a:txBody>
                    <a:bodyPr/>
                    <a:lstStyle/>
                    <a:p>
                      <a:pPr algn="ctr"/>
                      <a:r>
                        <a:rPr lang="tr-TR" dirty="0" smtClean="0"/>
                        <a:t>6</a:t>
                      </a:r>
                      <a:endParaRPr lang="tr-TR" dirty="0"/>
                    </a:p>
                  </a:txBody>
                  <a:tcPr/>
                </a:tc>
              </a:tr>
              <a:tr h="370840">
                <a:tc>
                  <a:txBody>
                    <a:bodyPr/>
                    <a:lstStyle/>
                    <a:p>
                      <a:pPr algn="ctr"/>
                      <a:r>
                        <a:rPr lang="tr-TR" dirty="0" smtClean="0"/>
                        <a:t>2019</a:t>
                      </a:r>
                      <a:endParaRPr lang="tr-TR" dirty="0"/>
                    </a:p>
                  </a:txBody>
                  <a:tcPr/>
                </a:tc>
                <a:tc>
                  <a:txBody>
                    <a:bodyPr/>
                    <a:lstStyle/>
                    <a:p>
                      <a:pPr algn="ctr"/>
                      <a:r>
                        <a:rPr lang="tr-TR" dirty="0" smtClean="0"/>
                        <a:t>12</a:t>
                      </a:r>
                      <a:endParaRPr lang="tr-TR" dirty="0"/>
                    </a:p>
                  </a:txBody>
                  <a:tcPr/>
                </a:tc>
                <a:tc>
                  <a:txBody>
                    <a:bodyPr/>
                    <a:lstStyle/>
                    <a:p>
                      <a:pPr algn="ctr"/>
                      <a:r>
                        <a:rPr lang="tr-TR" dirty="0" smtClean="0"/>
                        <a:t>5</a:t>
                      </a:r>
                      <a:endParaRPr lang="tr-TR" dirty="0"/>
                    </a:p>
                  </a:txBody>
                  <a:tcPr/>
                </a:tc>
              </a:tr>
              <a:tr h="370840">
                <a:tc>
                  <a:txBody>
                    <a:bodyPr/>
                    <a:lstStyle/>
                    <a:p>
                      <a:pPr algn="ctr"/>
                      <a:r>
                        <a:rPr lang="tr-TR" dirty="0" smtClean="0"/>
                        <a:t>2020</a:t>
                      </a:r>
                      <a:endParaRPr lang="tr-TR" dirty="0"/>
                    </a:p>
                  </a:txBody>
                  <a:tcPr/>
                </a:tc>
                <a:tc>
                  <a:txBody>
                    <a:bodyPr/>
                    <a:lstStyle/>
                    <a:p>
                      <a:pPr algn="ctr"/>
                      <a:r>
                        <a:rPr lang="tr-TR" dirty="0" smtClean="0"/>
                        <a:t>20</a:t>
                      </a:r>
                      <a:endParaRPr lang="tr-TR" dirty="0"/>
                    </a:p>
                  </a:txBody>
                  <a:tcPr/>
                </a:tc>
                <a:tc>
                  <a:txBody>
                    <a:bodyPr/>
                    <a:lstStyle/>
                    <a:p>
                      <a:pPr algn="ctr"/>
                      <a:r>
                        <a:rPr lang="tr-TR" dirty="0" smtClean="0"/>
                        <a:t>2</a:t>
                      </a:r>
                      <a:endParaRPr lang="tr-TR" dirty="0"/>
                    </a:p>
                  </a:txBody>
                  <a:tcPr/>
                </a:tc>
              </a:tr>
              <a:tr h="370840">
                <a:tc>
                  <a:txBody>
                    <a:bodyPr/>
                    <a:lstStyle/>
                    <a:p>
                      <a:pPr algn="ctr"/>
                      <a:r>
                        <a:rPr lang="tr-TR" dirty="0" smtClean="0"/>
                        <a:t>2021</a:t>
                      </a:r>
                      <a:endParaRPr lang="tr-TR" dirty="0"/>
                    </a:p>
                  </a:txBody>
                  <a:tcPr/>
                </a:tc>
                <a:tc>
                  <a:txBody>
                    <a:bodyPr/>
                    <a:lstStyle/>
                    <a:p>
                      <a:pPr algn="ctr"/>
                      <a:r>
                        <a:rPr lang="tr-TR" dirty="0" smtClean="0"/>
                        <a:t>27</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2022</a:t>
                      </a:r>
                      <a:endParaRPr lang="tr-TR" dirty="0"/>
                    </a:p>
                  </a:txBody>
                  <a:tcPr/>
                </a:tc>
                <a:tc>
                  <a:txBody>
                    <a:bodyPr/>
                    <a:lstStyle/>
                    <a:p>
                      <a:pPr algn="ctr"/>
                      <a:r>
                        <a:rPr lang="tr-TR" dirty="0" smtClean="0"/>
                        <a:t>30</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2023</a:t>
                      </a:r>
                      <a:endParaRPr lang="tr-TR" dirty="0"/>
                    </a:p>
                  </a:txBody>
                  <a:tcPr/>
                </a:tc>
                <a:tc>
                  <a:txBody>
                    <a:bodyPr/>
                    <a:lstStyle/>
                    <a:p>
                      <a:pPr algn="ctr"/>
                      <a:r>
                        <a:rPr lang="tr-TR" dirty="0" smtClean="0"/>
                        <a:t>19</a:t>
                      </a:r>
                      <a:endParaRPr lang="tr-TR" dirty="0"/>
                    </a:p>
                  </a:txBody>
                  <a:tcPr/>
                </a:tc>
                <a:tc>
                  <a:txBody>
                    <a:bodyPr/>
                    <a:lstStyle/>
                    <a:p>
                      <a:pPr algn="ctr"/>
                      <a:r>
                        <a:rPr lang="tr-TR" dirty="0" smtClean="0"/>
                        <a:t>7</a:t>
                      </a:r>
                      <a:endParaRPr lang="tr-TR" dirty="0"/>
                    </a:p>
                  </a:txBody>
                  <a:tcP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18</a:t>
            </a:fld>
            <a:endParaRPr lang="tr-TR"/>
          </a:p>
        </p:txBody>
      </p:sp>
      <p:sp>
        <p:nvSpPr>
          <p:cNvPr id="2" name="Başlık 1"/>
          <p:cNvSpPr>
            <a:spLocks noGrp="1"/>
          </p:cNvSpPr>
          <p:nvPr>
            <p:ph type="title"/>
          </p:nvPr>
        </p:nvSpPr>
        <p:spPr/>
        <p:txBody>
          <a:bodyPr/>
          <a:lstStyle/>
          <a:p>
            <a:pPr algn="ctr"/>
            <a:r>
              <a:rPr lang="tr-TR" dirty="0"/>
              <a:t>Öğrenci </a:t>
            </a:r>
            <a:r>
              <a:rPr lang="tr-TR" dirty="0" smtClean="0"/>
              <a:t>Bilgileri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494385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u="sng" dirty="0" smtClean="0"/>
              <a:t>Adres</a:t>
            </a:r>
            <a:r>
              <a:rPr lang="tr-TR" dirty="0" smtClean="0"/>
              <a:t>: </a:t>
            </a:r>
            <a:r>
              <a:rPr lang="tr-TR" dirty="0" err="1" smtClean="0"/>
              <a:t>Turabiye</a:t>
            </a:r>
            <a:r>
              <a:rPr lang="tr-TR" dirty="0" smtClean="0"/>
              <a:t> </a:t>
            </a:r>
            <a:r>
              <a:rPr lang="tr-TR" dirty="0"/>
              <a:t>Mah. Beyler Cad. No:4 </a:t>
            </a:r>
            <a:r>
              <a:rPr lang="tr-TR" dirty="0" smtClean="0"/>
              <a:t>Seferihisar/İzmir </a:t>
            </a:r>
          </a:p>
          <a:p>
            <a:pPr algn="just"/>
            <a:r>
              <a:rPr lang="tr-TR" u="sng" dirty="0" smtClean="0"/>
              <a:t>Telefon numarası</a:t>
            </a:r>
            <a:r>
              <a:rPr lang="tr-TR" dirty="0" smtClean="0"/>
              <a:t>: +90 232 743 51 10</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19</a:t>
            </a:fld>
            <a:endParaRPr lang="tr-TR"/>
          </a:p>
        </p:txBody>
      </p:sp>
      <p:sp>
        <p:nvSpPr>
          <p:cNvPr id="2" name="Başlık 1"/>
          <p:cNvSpPr>
            <a:spLocks noGrp="1"/>
          </p:cNvSpPr>
          <p:nvPr>
            <p:ph type="title"/>
          </p:nvPr>
        </p:nvSpPr>
        <p:spPr/>
        <p:txBody>
          <a:bodyPr>
            <a:normAutofit/>
          </a:bodyPr>
          <a:lstStyle/>
          <a:p>
            <a:pPr algn="ctr"/>
            <a:r>
              <a:rPr lang="tr-TR" dirty="0" smtClean="0"/>
              <a:t>İletişim Bilgileri</a:t>
            </a:r>
            <a:endParaRPr lang="tr-TR" dirty="0"/>
          </a:p>
        </p:txBody>
      </p:sp>
      <p:pic>
        <p:nvPicPr>
          <p:cNvPr id="1028" name="Picture 4" descr="C:\Users\firat\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162" y="3356992"/>
            <a:ext cx="5617677" cy="3501008"/>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03522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087306850"/>
              </p:ext>
            </p:extLst>
          </p:nvPr>
        </p:nvGraphicFramePr>
        <p:xfrm>
          <a:off x="457200" y="1539592"/>
          <a:ext cx="8229600" cy="3977640"/>
        </p:xfrm>
        <a:graphic>
          <a:graphicData uri="http://schemas.openxmlformats.org/drawingml/2006/table">
            <a:tbl>
              <a:tblPr firstRow="1" bandRow="1">
                <a:tableStyleId>{5C22544A-7EE6-4342-B048-85BDC9FD1C3A}</a:tableStyleId>
              </a:tblPr>
              <a:tblGrid>
                <a:gridCol w="7211144"/>
                <a:gridCol w="1018456"/>
              </a:tblGrid>
              <a:tr h="370840">
                <a:tc>
                  <a:txBody>
                    <a:bodyPr/>
                    <a:lstStyle/>
                    <a:p>
                      <a:r>
                        <a:rPr lang="tr-TR" dirty="0" smtClean="0"/>
                        <a:t>Başlık</a:t>
                      </a:r>
                      <a:endParaRPr lang="tr-TR" dirty="0"/>
                    </a:p>
                  </a:txBody>
                  <a:tcPr/>
                </a:tc>
                <a:tc>
                  <a:txBody>
                    <a:bodyPr/>
                    <a:lstStyle/>
                    <a:p>
                      <a:pPr algn="ctr"/>
                      <a:r>
                        <a:rPr lang="tr-TR" dirty="0" smtClean="0">
                          <a:solidFill>
                            <a:schemeClr val="bg1"/>
                          </a:solidFill>
                        </a:rPr>
                        <a:t>Slayt No</a:t>
                      </a:r>
                      <a:endParaRPr lang="tr-TR" dirty="0">
                        <a:solidFill>
                          <a:schemeClr val="bg1"/>
                        </a:solidFill>
                      </a:endParaRPr>
                    </a:p>
                  </a:txBody>
                  <a:tcPr/>
                </a:tc>
              </a:tr>
              <a:tr h="370840">
                <a:tc>
                  <a:txBody>
                    <a:bodyPr/>
                    <a:lstStyle/>
                    <a:p>
                      <a:r>
                        <a:rPr lang="tr-TR" dirty="0" smtClean="0"/>
                        <a:t>Organizasyon Şeması</a:t>
                      </a:r>
                      <a:endParaRPr lang="tr-TR" dirty="0"/>
                    </a:p>
                  </a:txBody>
                  <a:tcPr/>
                </a:tc>
                <a:tc>
                  <a:txBody>
                    <a:bodyPr/>
                    <a:lstStyle/>
                    <a:p>
                      <a:pPr algn="ctr"/>
                      <a:r>
                        <a:rPr lang="tr-TR" dirty="0" smtClean="0"/>
                        <a:t>3</a:t>
                      </a:r>
                      <a:endParaRPr lang="tr-TR" dirty="0"/>
                    </a:p>
                  </a:txBody>
                  <a:tcPr/>
                </a:tc>
              </a:tr>
              <a:tr h="370840">
                <a:tc>
                  <a:txBody>
                    <a:bodyPr/>
                    <a:lstStyle/>
                    <a:p>
                      <a:r>
                        <a:rPr lang="tr-TR" dirty="0" smtClean="0"/>
                        <a:t>Hareket ve Antrenman Bilimi Yüksek Lisans Programı</a:t>
                      </a:r>
                      <a:endParaRPr lang="tr-TR" dirty="0"/>
                    </a:p>
                  </a:txBody>
                  <a:tcPr/>
                </a:tc>
                <a:tc>
                  <a:txBody>
                    <a:bodyPr/>
                    <a:lstStyle/>
                    <a:p>
                      <a:pPr algn="ctr"/>
                      <a:r>
                        <a:rPr lang="tr-TR" dirty="0" smtClean="0"/>
                        <a:t>4</a:t>
                      </a:r>
                      <a:endParaRPr lang="tr-TR" dirty="0"/>
                    </a:p>
                  </a:txBody>
                  <a:tcPr/>
                </a:tc>
              </a:tr>
              <a:tr h="370840">
                <a:tc>
                  <a:txBody>
                    <a:bodyPr/>
                    <a:lstStyle/>
                    <a:p>
                      <a:r>
                        <a:rPr lang="tr-TR" dirty="0" smtClean="0"/>
                        <a:t>Kabul ve Kayıt Koşulları</a:t>
                      </a:r>
                      <a:endParaRPr lang="tr-TR" dirty="0"/>
                    </a:p>
                  </a:txBody>
                  <a:tcPr/>
                </a:tc>
                <a:tc>
                  <a:txBody>
                    <a:bodyPr/>
                    <a:lstStyle/>
                    <a:p>
                      <a:pPr algn="ctr"/>
                      <a:r>
                        <a:rPr lang="tr-TR" dirty="0" smtClean="0"/>
                        <a:t>5</a:t>
                      </a:r>
                      <a:endParaRPr lang="tr-TR" dirty="0"/>
                    </a:p>
                  </a:txBody>
                  <a:tcPr/>
                </a:tc>
              </a:tr>
              <a:tr h="370840">
                <a:tc>
                  <a:txBody>
                    <a:bodyPr/>
                    <a:lstStyle/>
                    <a:p>
                      <a:r>
                        <a:rPr lang="tr-TR" dirty="0" smtClean="0"/>
                        <a:t>Yeterlilik Koşulları ve Kuralları</a:t>
                      </a:r>
                      <a:endParaRPr lang="tr-TR" dirty="0"/>
                    </a:p>
                  </a:txBody>
                  <a:tcPr/>
                </a:tc>
                <a:tc>
                  <a:txBody>
                    <a:bodyPr/>
                    <a:lstStyle/>
                    <a:p>
                      <a:pPr algn="ctr"/>
                      <a:r>
                        <a:rPr lang="tr-TR" dirty="0" smtClean="0"/>
                        <a:t>8</a:t>
                      </a:r>
                      <a:endParaRPr lang="tr-TR" dirty="0"/>
                    </a:p>
                  </a:txBody>
                  <a:tcPr/>
                </a:tc>
              </a:tr>
              <a:tr h="370840">
                <a:tc>
                  <a:txBody>
                    <a:bodyPr/>
                    <a:lstStyle/>
                    <a:p>
                      <a:r>
                        <a:rPr lang="tr-TR" dirty="0" smtClean="0"/>
                        <a:t>Program Profili</a:t>
                      </a:r>
                      <a:endParaRPr lang="tr-TR" dirty="0"/>
                    </a:p>
                  </a:txBody>
                  <a:tcPr/>
                </a:tc>
                <a:tc>
                  <a:txBody>
                    <a:bodyPr/>
                    <a:lstStyle/>
                    <a:p>
                      <a:pPr algn="ctr"/>
                      <a:r>
                        <a:rPr lang="tr-TR" dirty="0" smtClean="0"/>
                        <a:t>9</a:t>
                      </a:r>
                      <a:endParaRPr lang="tr-TR" dirty="0"/>
                    </a:p>
                  </a:txBody>
                  <a:tcPr/>
                </a:tc>
              </a:tr>
              <a:tr h="370840">
                <a:tc>
                  <a:txBody>
                    <a:bodyPr/>
                    <a:lstStyle/>
                    <a:p>
                      <a:r>
                        <a:rPr lang="tr-TR" dirty="0" smtClean="0"/>
                        <a:t>Güz Dönemi Dersler</a:t>
                      </a:r>
                      <a:endParaRPr lang="tr-TR" dirty="0"/>
                    </a:p>
                  </a:txBody>
                  <a:tcPr/>
                </a:tc>
                <a:tc>
                  <a:txBody>
                    <a:bodyPr/>
                    <a:lstStyle/>
                    <a:p>
                      <a:pPr algn="ctr"/>
                      <a:r>
                        <a:rPr lang="tr-TR" dirty="0" smtClean="0"/>
                        <a:t>10</a:t>
                      </a:r>
                      <a:endParaRPr lang="tr-TR" dirty="0"/>
                    </a:p>
                  </a:txBody>
                  <a:tcPr/>
                </a:tc>
              </a:tr>
              <a:tr h="370840">
                <a:tc>
                  <a:txBody>
                    <a:bodyPr/>
                    <a:lstStyle/>
                    <a:p>
                      <a:r>
                        <a:rPr lang="tr-TR" dirty="0" smtClean="0"/>
                        <a:t>Bahar Dönemi Dersler</a:t>
                      </a:r>
                      <a:endParaRPr lang="tr-TR" dirty="0"/>
                    </a:p>
                  </a:txBody>
                  <a:tcPr/>
                </a:tc>
                <a:tc>
                  <a:txBody>
                    <a:bodyPr/>
                    <a:lstStyle/>
                    <a:p>
                      <a:pPr algn="ctr"/>
                      <a:r>
                        <a:rPr lang="tr-TR" dirty="0" smtClean="0"/>
                        <a:t>14</a:t>
                      </a:r>
                      <a:endParaRPr lang="tr-TR" dirty="0"/>
                    </a:p>
                  </a:txBody>
                  <a:tcPr/>
                </a:tc>
              </a:tr>
              <a:tr h="370840">
                <a:tc>
                  <a:txBody>
                    <a:bodyPr/>
                    <a:lstStyle/>
                    <a:p>
                      <a:r>
                        <a:rPr lang="tr-TR" dirty="0" smtClean="0"/>
                        <a:t>Öğrenci Bilgileri</a:t>
                      </a:r>
                      <a:endParaRPr lang="tr-TR" dirty="0"/>
                    </a:p>
                  </a:txBody>
                  <a:tcPr/>
                </a:tc>
                <a:tc>
                  <a:txBody>
                    <a:bodyPr/>
                    <a:lstStyle/>
                    <a:p>
                      <a:pPr algn="ctr"/>
                      <a:r>
                        <a:rPr lang="tr-TR" dirty="0" smtClean="0"/>
                        <a:t>18</a:t>
                      </a:r>
                      <a:endParaRPr lang="tr-TR" dirty="0"/>
                    </a:p>
                  </a:txBody>
                  <a:tcPr/>
                </a:tc>
              </a:tr>
              <a:tr h="370840">
                <a:tc>
                  <a:txBody>
                    <a:bodyPr/>
                    <a:lstStyle/>
                    <a:p>
                      <a:r>
                        <a:rPr lang="tr-TR" dirty="0" smtClean="0"/>
                        <a:t>İletişim Bilgileri</a:t>
                      </a:r>
                      <a:endParaRPr lang="tr-TR" dirty="0"/>
                    </a:p>
                  </a:txBody>
                  <a:tcPr/>
                </a:tc>
                <a:tc>
                  <a:txBody>
                    <a:bodyPr/>
                    <a:lstStyle/>
                    <a:p>
                      <a:pPr algn="ctr"/>
                      <a:r>
                        <a:rPr lang="tr-TR" dirty="0" smtClean="0"/>
                        <a:t>19</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
        <p:nvSpPr>
          <p:cNvPr id="2" name="Başlık 1"/>
          <p:cNvSpPr>
            <a:spLocks noGrp="1"/>
          </p:cNvSpPr>
          <p:nvPr>
            <p:ph type="title"/>
          </p:nvPr>
        </p:nvSpPr>
        <p:spPr/>
        <p:txBody>
          <a:bodyPr/>
          <a:lstStyle/>
          <a:p>
            <a:pPr algn="ctr"/>
            <a:r>
              <a:rPr lang="tr-TR" dirty="0" smtClean="0"/>
              <a:t>İçindekiler</a:t>
            </a:r>
            <a:endParaRPr lang="tr-TR"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9355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
        <p:nvSpPr>
          <p:cNvPr id="2" name="Başlık 1"/>
          <p:cNvSpPr>
            <a:spLocks noGrp="1"/>
          </p:cNvSpPr>
          <p:nvPr>
            <p:ph type="title"/>
          </p:nvPr>
        </p:nvSpPr>
        <p:spPr>
          <a:xfrm>
            <a:off x="457200" y="188640"/>
            <a:ext cx="8229600" cy="1143000"/>
          </a:xfrm>
        </p:spPr>
        <p:txBody>
          <a:bodyPr/>
          <a:lstStyle/>
          <a:p>
            <a:pPr algn="ctr"/>
            <a:r>
              <a:rPr lang="tr-TR" dirty="0" smtClean="0"/>
              <a:t>Organizasyon Şeması</a:t>
            </a: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pic>
        <p:nvPicPr>
          <p:cNvPr id="1026" name="Picture 2" descr="C:\Users\firat\Desktop\lisansüstü programlar sunumuyla ilgili dökümanlar\organizasyon şeması T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6129" y="1268760"/>
            <a:ext cx="6151742" cy="5589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890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p:txBody>
          <a:bodyPr/>
          <a:lstStyle/>
          <a:p>
            <a:pPr algn="just"/>
            <a:r>
              <a:rPr lang="tr-TR" dirty="0"/>
              <a:t>Hareket ve Antrenman Bilimi Yüksek Lisans </a:t>
            </a:r>
            <a:r>
              <a:rPr lang="tr-TR" dirty="0" smtClean="0"/>
              <a:t>Programı</a:t>
            </a:r>
            <a:r>
              <a:rPr lang="tr-TR" dirty="0"/>
              <a:t>, uzman Spor Bilimciler yetiştirmek amacıyla, Sağlık Bilimleri Enstitüsü bünyesinde 2011- 2012 Eğitim döneminde eğitime </a:t>
            </a:r>
            <a:r>
              <a:rPr lang="tr-TR" dirty="0" smtClean="0"/>
              <a:t>başlamıştır</a:t>
            </a:r>
            <a:r>
              <a:rPr lang="tr-TR" dirty="0"/>
              <a:t>. Programın süresi 2 yarıyıl ders ve 2 yarıyıl tez olmak üzere toplam 4 yarıyıldır. Programın dili Türkçedir</a:t>
            </a:r>
            <a:r>
              <a:rPr lang="tr-TR" dirty="0" smtClean="0"/>
              <a:t>. </a:t>
            </a:r>
            <a:endParaRPr lang="tr-TR"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4</a:t>
            </a:fld>
            <a:endParaRPr lang="tr-TR"/>
          </a:p>
        </p:txBody>
      </p:sp>
      <p:sp>
        <p:nvSpPr>
          <p:cNvPr id="4" name="Başlık 3"/>
          <p:cNvSpPr>
            <a:spLocks noGrp="1"/>
          </p:cNvSpPr>
          <p:nvPr>
            <p:ph type="title"/>
          </p:nvPr>
        </p:nvSpPr>
        <p:spPr/>
        <p:txBody>
          <a:bodyPr>
            <a:noAutofit/>
          </a:bodyPr>
          <a:lstStyle/>
          <a:p>
            <a:pPr algn="ctr"/>
            <a:r>
              <a:rPr lang="tr-TR" sz="3400" dirty="0" smtClean="0"/>
              <a:t>Hareket ve Antrenman Bilimi</a:t>
            </a:r>
            <a:br>
              <a:rPr lang="tr-TR" sz="3400" dirty="0" smtClean="0"/>
            </a:br>
            <a:r>
              <a:rPr lang="tr-TR" sz="3400" dirty="0" smtClean="0"/>
              <a:t>Yüksek Lisans Programı</a:t>
            </a:r>
            <a:endParaRPr lang="tr-TR" sz="3400"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445695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a:t>Aynı veya ilgili disiplinlerde Lisans Derecesi, Not Döküm Belgesi (Transkript), Akademik Personel ve Lisansüstü Eğitimi Giriş Sınavı (ALES) veya eşdeğer GRE, GMAT ve Dil Yeterliliği sınavlarından kabul edilebilir </a:t>
            </a:r>
            <a:r>
              <a:rPr lang="tr-TR" dirty="0" smtClean="0"/>
              <a:t>puan </a:t>
            </a:r>
            <a:r>
              <a:rPr lang="tr-TR" dirty="0"/>
              <a:t>ile lisans derecesinde kazanılan genel not ortalaması ile ALES puanına göre kabul edilebilir ağırlıklı puana sahip olmak gerekir. ALES ve Yabancı Dil puanı aranıp aranmayacağı ile ilgili istisnai durumlar Enstitü duyurusunda yer alır. Uluslararası öğrencilerin kabul koşulları Enstitü Yönetim Kurulu tarafından karar verilir</a:t>
            </a:r>
            <a:r>
              <a:rPr lang="tr-TR" dirty="0" smtClean="0"/>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
        <p:nvSpPr>
          <p:cNvPr id="2" name="Başlık 1"/>
          <p:cNvSpPr>
            <a:spLocks noGrp="1"/>
          </p:cNvSpPr>
          <p:nvPr>
            <p:ph type="title"/>
          </p:nvPr>
        </p:nvSpPr>
        <p:spPr/>
        <p:txBody>
          <a:bodyPr/>
          <a:lstStyle/>
          <a:p>
            <a:pPr algn="ctr"/>
            <a:r>
              <a:rPr lang="tr-TR" dirty="0" smtClean="0"/>
              <a:t>Kabul ve Kayıt Koşulları</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529547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Başvurulan </a:t>
            </a:r>
            <a:r>
              <a:rPr lang="tr-TR" dirty="0"/>
              <a:t>programın puan türünden 55 ALES puanına veya GRE ya da GMAT sınavlarından Senato tarafından belirlenen eşdeğer puana sahip </a:t>
            </a:r>
            <a:r>
              <a:rPr lang="tr-TR" dirty="0" smtClean="0"/>
              <a:t>olunması gerekmektedir.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a:t>
            </a:fld>
            <a:endParaRPr lang="tr-TR"/>
          </a:p>
        </p:txBody>
      </p:sp>
      <p:sp>
        <p:nvSpPr>
          <p:cNvPr id="2" name="Başlık 1"/>
          <p:cNvSpPr>
            <a:spLocks noGrp="1"/>
          </p:cNvSpPr>
          <p:nvPr>
            <p:ph type="title"/>
          </p:nvPr>
        </p:nvSpPr>
        <p:spPr/>
        <p:txBody>
          <a:bodyPr/>
          <a:lstStyle/>
          <a:p>
            <a:pPr algn="ctr"/>
            <a:r>
              <a:rPr lang="tr-TR" dirty="0"/>
              <a:t>Kabul ve Kayıt Koşulları</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87427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342900" lvl="1" indent="-342900" algn="just">
              <a:buFont typeface="Arial" pitchFamily="34" charset="0"/>
              <a:buChar char="•"/>
            </a:pPr>
            <a:r>
              <a:rPr lang="tr-TR" dirty="0" smtClean="0"/>
              <a:t>Başvuruda</a:t>
            </a:r>
            <a:r>
              <a:rPr lang="tr-TR" dirty="0"/>
              <a:t>, </a:t>
            </a:r>
            <a:r>
              <a:rPr lang="tr-TR" dirty="0" smtClean="0"/>
              <a:t>Dokuz </a:t>
            </a:r>
            <a:r>
              <a:rPr lang="tr-TR" dirty="0"/>
              <a:t>Eylül Üniversitesi Yabancı Diller Yüksekokulunca yapılan yabancı dil yeterlilik sınavından en az 55 puan (geçerlilik süresi sınav tarihinden itibaren 3 yıl) veya YÖK tarafından kabul edilen merkezî yabancı dil sınavlarından; Yabancı Dil Belgesi üzerinde geçerlilik süresi belirtilmiş ise bu süre, belirtilmemiş ise sınav tarihinden itibaren Yükseköğretim Kurulunca belirlenen süre ile geçerli olan, en az 50 puan veya eşdeğerliği kabul edilen uluslararası yabancı dil sınavlarından bu puan muadili bir puan alınması zorunludur</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2" name="Başlık 1"/>
          <p:cNvSpPr>
            <a:spLocks noGrp="1"/>
          </p:cNvSpPr>
          <p:nvPr>
            <p:ph type="title"/>
          </p:nvPr>
        </p:nvSpPr>
        <p:spPr/>
        <p:txBody>
          <a:bodyPr/>
          <a:lstStyle/>
          <a:p>
            <a:pPr algn="ctr"/>
            <a:r>
              <a:rPr lang="tr-TR" dirty="0"/>
              <a:t>Kabul ve Kayıt Koşulları</a:t>
            </a:r>
            <a:endParaRPr lang="tr-TR" dirty="0">
              <a:solidFill>
                <a:srgbClr val="FF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504917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29908295"/>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8</a:t>
            </a:fld>
            <a:endParaRPr lang="tr-TR"/>
          </a:p>
        </p:txBody>
      </p:sp>
      <p:sp>
        <p:nvSpPr>
          <p:cNvPr id="2" name="Başlık 1"/>
          <p:cNvSpPr>
            <a:spLocks noGrp="1"/>
          </p:cNvSpPr>
          <p:nvPr>
            <p:ph type="title"/>
          </p:nvPr>
        </p:nvSpPr>
        <p:spPr/>
        <p:txBody>
          <a:bodyPr>
            <a:normAutofit fontScale="90000"/>
          </a:bodyPr>
          <a:lstStyle/>
          <a:p>
            <a:pPr algn="ctr"/>
            <a:r>
              <a:rPr lang="tr-TR" dirty="0"/>
              <a:t>Yeterlilik Koşulları </a:t>
            </a:r>
            <a:r>
              <a:rPr lang="tr-TR" dirty="0" smtClean="0"/>
              <a:t/>
            </a:r>
            <a:br>
              <a:rPr lang="tr-TR" dirty="0" smtClean="0"/>
            </a:br>
            <a:r>
              <a:rPr lang="tr-TR" dirty="0" smtClean="0"/>
              <a:t>ve Kuralları</a:t>
            </a:r>
            <a:endParaRPr lang="tr-TR" dirty="0"/>
          </a:p>
        </p:txBody>
      </p:sp>
      <p:graphicFrame>
        <p:nvGraphicFramePr>
          <p:cNvPr id="7" name="İçerik Yer Tutucusu 7"/>
          <p:cNvGraphicFramePr>
            <a:graphicFrameLocks/>
          </p:cNvGraphicFramePr>
          <p:nvPr>
            <p:extLst>
              <p:ext uri="{D42A27DB-BD31-4B8C-83A1-F6EECF244321}">
                <p14:modId xmlns:p14="http://schemas.microsoft.com/office/powerpoint/2010/main" val="2952207956"/>
              </p:ext>
            </p:extLst>
          </p:nvPr>
        </p:nvGraphicFramePr>
        <p:xfrm>
          <a:off x="395536" y="5589240"/>
          <a:ext cx="8229600" cy="1112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smtClean="0"/>
                        <a:t>Koşul</a:t>
                      </a:r>
                      <a:endParaRPr lang="tr-TR" dirty="0"/>
                    </a:p>
                  </a:txBody>
                  <a:tcPr/>
                </a:tc>
                <a:tc>
                  <a:txBody>
                    <a:bodyPr/>
                    <a:lstStyle/>
                    <a:p>
                      <a:r>
                        <a:rPr lang="tr-TR" dirty="0" smtClean="0"/>
                        <a:t>Not</a:t>
                      </a:r>
                      <a:endParaRPr lang="tr-TR" dirty="0"/>
                    </a:p>
                  </a:txBody>
                  <a:tcPr/>
                </a:tc>
              </a:tr>
              <a:tr h="370840">
                <a:tc>
                  <a:txBody>
                    <a:bodyPr/>
                    <a:lstStyle/>
                    <a:p>
                      <a:r>
                        <a:rPr lang="tr-TR" dirty="0" smtClean="0"/>
                        <a:t>Kümülatif</a:t>
                      </a:r>
                      <a:r>
                        <a:rPr lang="tr-TR" baseline="0" dirty="0" smtClean="0"/>
                        <a:t> not ortalaması</a:t>
                      </a:r>
                      <a:endParaRPr lang="tr-TR" dirty="0"/>
                    </a:p>
                  </a:txBody>
                  <a:tcPr/>
                </a:tc>
                <a:tc>
                  <a:txBody>
                    <a:bodyPr/>
                    <a:lstStyle/>
                    <a:p>
                      <a:r>
                        <a:rPr lang="tr-TR" dirty="0" smtClean="0"/>
                        <a:t>En az 2,50/4,00</a:t>
                      </a:r>
                      <a:endParaRPr lang="tr-TR" dirty="0"/>
                    </a:p>
                  </a:txBody>
                  <a:tcPr/>
                </a:tc>
              </a:tr>
              <a:tr h="370840">
                <a:tc>
                  <a:txBody>
                    <a:bodyPr/>
                    <a:lstStyle/>
                    <a:p>
                      <a:r>
                        <a:rPr lang="tr-TR" dirty="0" smtClean="0"/>
                        <a:t>Bütün dersler için not</a:t>
                      </a:r>
                      <a:endParaRPr lang="tr-TR" dirty="0"/>
                    </a:p>
                  </a:txBody>
                  <a:tcPr/>
                </a:tc>
                <a:tc>
                  <a:txBody>
                    <a:bodyPr/>
                    <a:lstStyle/>
                    <a:p>
                      <a:r>
                        <a:rPr lang="tr-TR" dirty="0" smtClean="0"/>
                        <a:t>En düşük</a:t>
                      </a:r>
                      <a:r>
                        <a:rPr lang="tr-TR" baseline="0" dirty="0" smtClean="0"/>
                        <a:t> </a:t>
                      </a:r>
                      <a:r>
                        <a:rPr lang="tr-TR" baseline="0" smtClean="0"/>
                        <a:t>CB </a:t>
                      </a:r>
                      <a:r>
                        <a:rPr lang="tr-TR" baseline="0" smtClean="0"/>
                        <a:t>(75/100)</a:t>
                      </a:r>
                      <a:endParaRPr lang="tr-TR" dirty="0"/>
                    </a:p>
                  </a:txBody>
                  <a:tcPr/>
                </a:tc>
              </a:tr>
            </a:tbl>
          </a:graphicData>
        </a:graphic>
      </p:graphicFrame>
      <p:pic>
        <p:nvPicPr>
          <p:cNvPr id="8" name="Resim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9" name="Resim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963207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Bu programın amaçları; </a:t>
            </a:r>
            <a:endParaRPr lang="tr-TR" dirty="0" smtClean="0"/>
          </a:p>
          <a:p>
            <a:pPr lvl="1" algn="just"/>
            <a:r>
              <a:rPr lang="tr-TR" dirty="0" smtClean="0"/>
              <a:t>Hareket </a:t>
            </a:r>
            <a:r>
              <a:rPr lang="tr-TR" dirty="0"/>
              <a:t>ve antrenman bilimleri hakkında bilgi </a:t>
            </a:r>
            <a:r>
              <a:rPr lang="tr-TR" dirty="0" smtClean="0"/>
              <a:t>vermek </a:t>
            </a:r>
          </a:p>
          <a:p>
            <a:pPr lvl="1" algn="just"/>
            <a:r>
              <a:rPr lang="tr-TR" dirty="0"/>
              <a:t>H</a:t>
            </a:r>
            <a:r>
              <a:rPr lang="tr-TR" dirty="0" smtClean="0"/>
              <a:t>areket </a:t>
            </a:r>
            <a:r>
              <a:rPr lang="tr-TR" dirty="0"/>
              <a:t>ve antrenman bilimleri alanındaki mesleki sorunları analiz </a:t>
            </a:r>
            <a:r>
              <a:rPr lang="tr-TR" dirty="0" smtClean="0"/>
              <a:t>etmek için gerekli olan mesleki veri, yetenek ve tutumu geliştirmek </a:t>
            </a:r>
          </a:p>
          <a:p>
            <a:pPr lvl="1" algn="just"/>
            <a:r>
              <a:rPr lang="tr-TR" dirty="0"/>
              <a:t>S</a:t>
            </a:r>
            <a:r>
              <a:rPr lang="tr-TR" dirty="0" smtClean="0"/>
              <a:t>porda </a:t>
            </a:r>
            <a:r>
              <a:rPr lang="tr-TR" dirty="0"/>
              <a:t>modern teknolojiden </a:t>
            </a:r>
            <a:r>
              <a:rPr lang="tr-TR" dirty="0" smtClean="0"/>
              <a:t>yararlanmak </a:t>
            </a:r>
          </a:p>
          <a:p>
            <a:pPr lvl="1" algn="just"/>
            <a:r>
              <a:rPr lang="tr-TR" dirty="0" smtClean="0"/>
              <a:t>Spor </a:t>
            </a:r>
            <a:r>
              <a:rPr lang="tr-TR" dirty="0"/>
              <a:t>bilimlerinde uygun öğretim yöntemlerini kullanarak, belirli spor dallarına yönelik teknik ve taktik </a:t>
            </a:r>
            <a:r>
              <a:rPr lang="tr-TR" dirty="0" smtClean="0"/>
              <a:t>becerileri geliştirmektir </a:t>
            </a:r>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
        <p:nvSpPr>
          <p:cNvPr id="2" name="Başlık 1"/>
          <p:cNvSpPr>
            <a:spLocks noGrp="1"/>
          </p:cNvSpPr>
          <p:nvPr>
            <p:ph type="title"/>
          </p:nvPr>
        </p:nvSpPr>
        <p:spPr/>
        <p:txBody>
          <a:bodyPr/>
          <a:lstStyle/>
          <a:p>
            <a:pPr algn="ctr"/>
            <a:r>
              <a:rPr lang="tr-TR" dirty="0" smtClean="0"/>
              <a:t>Program Profili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703865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690</TotalTime>
  <Words>1052</Words>
  <Application>Microsoft Office PowerPoint</Application>
  <PresentationFormat>Ekran Gösterisi (4:3)</PresentationFormat>
  <Paragraphs>250</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Kalabalık</vt:lpstr>
      <vt:lpstr>Beden Eğitimi ve Spor Anabilim Dalı</vt:lpstr>
      <vt:lpstr>İçindekiler</vt:lpstr>
      <vt:lpstr>Organizasyon Şeması</vt:lpstr>
      <vt:lpstr>Hareket ve Antrenman Bilimi Yüksek Lisans Programı</vt:lpstr>
      <vt:lpstr>Kabul ve Kayıt Koşulları</vt:lpstr>
      <vt:lpstr>Kabul ve Kayıt Koşulları</vt:lpstr>
      <vt:lpstr>Kabul ve Kayıt Koşulları</vt:lpstr>
      <vt:lpstr>Yeterlilik Koşulları  ve Kuralları</vt:lpstr>
      <vt:lpstr>Program Profili</vt:lpstr>
      <vt:lpstr>Güz Dönemi Dersler</vt:lpstr>
      <vt:lpstr>Güz Dönemi Dersler</vt:lpstr>
      <vt:lpstr>Güz Dönemi Dersler</vt:lpstr>
      <vt:lpstr>Güz Dönemi Dersler</vt:lpstr>
      <vt:lpstr>Bahar Dönemi Dersler</vt:lpstr>
      <vt:lpstr>Bahar Dönemi Dersler</vt:lpstr>
      <vt:lpstr>Bahar Dönemi Dersler</vt:lpstr>
      <vt:lpstr>Bahar Dönemi Dersler</vt:lpstr>
      <vt:lpstr>Öğrenci Bilgileri</vt:lpstr>
      <vt:lpstr>İletişim Bilgileri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DEÜ Sağlık Bilimleri Enstitüsü</dc:title>
  <dc:creator>firat</dc:creator>
  <cp:lastModifiedBy>firat</cp:lastModifiedBy>
  <cp:revision>71</cp:revision>
  <dcterms:created xsi:type="dcterms:W3CDTF">2024-01-03T08:28:18Z</dcterms:created>
  <dcterms:modified xsi:type="dcterms:W3CDTF">2024-01-26T10:04:17Z</dcterms:modified>
</cp:coreProperties>
</file>