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82" r:id="rId3"/>
    <p:sldId id="283" r:id="rId4"/>
    <p:sldId id="257" r:id="rId5"/>
    <p:sldId id="258" r:id="rId6"/>
    <p:sldId id="289" r:id="rId7"/>
    <p:sldId id="286" r:id="rId8"/>
    <p:sldId id="285" r:id="rId9"/>
    <p:sldId id="259" r:id="rId10"/>
    <p:sldId id="271" r:id="rId11"/>
    <p:sldId id="272" r:id="rId12"/>
    <p:sldId id="273" r:id="rId13"/>
    <p:sldId id="274" r:id="rId14"/>
    <p:sldId id="275" r:id="rId15"/>
    <p:sldId id="276" r:id="rId16"/>
    <p:sldId id="277" r:id="rId17"/>
    <p:sldId id="278" r:id="rId18"/>
    <p:sldId id="288" r:id="rId19"/>
    <p:sldId id="26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057CB-4B07-4F96-B1A8-845E702E90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4539247-5814-4F31-B296-3D6A5CFAFD31}">
      <dgm:prSet phldrT="[Metin]"/>
      <dgm:spPr/>
      <dgm:t>
        <a:bodyPr/>
        <a:lstStyle/>
        <a:p>
          <a:r>
            <a:rPr lang="tr-TR" dirty="0" err="1" smtClean="0"/>
            <a:t>Movement</a:t>
          </a:r>
          <a:r>
            <a:rPr lang="tr-TR" dirty="0" smtClean="0"/>
            <a:t> </a:t>
          </a:r>
          <a:r>
            <a:rPr lang="tr-TR" dirty="0" err="1" smtClean="0"/>
            <a:t>and</a:t>
          </a:r>
          <a:r>
            <a:rPr lang="tr-TR" dirty="0" smtClean="0"/>
            <a:t> Training </a:t>
          </a:r>
          <a:r>
            <a:rPr lang="tr-TR" dirty="0" err="1" smtClean="0"/>
            <a:t>Sciences</a:t>
          </a:r>
          <a:r>
            <a:rPr lang="tr-TR" dirty="0" smtClean="0"/>
            <a:t> </a:t>
          </a:r>
          <a:r>
            <a:rPr lang="tr-TR" dirty="0" err="1" smtClean="0"/>
            <a:t>Programme</a:t>
          </a:r>
          <a:endParaRPr lang="tr-TR" dirty="0"/>
        </a:p>
      </dgm:t>
    </dgm:pt>
    <dgm:pt modelId="{6716E887-E019-4116-8E52-21A9D8E83AFE}" type="parTrans" cxnId="{2EA58235-F6C3-4896-A273-4D97B0B664F9}">
      <dgm:prSet/>
      <dgm:spPr/>
      <dgm:t>
        <a:bodyPr/>
        <a:lstStyle/>
        <a:p>
          <a:endParaRPr lang="tr-TR"/>
        </a:p>
      </dgm:t>
    </dgm:pt>
    <dgm:pt modelId="{0518052E-3B6D-4E89-B745-8048E8E30FEE}" type="sibTrans" cxnId="{2EA58235-F6C3-4896-A273-4D97B0B664F9}">
      <dgm:prSet/>
      <dgm:spPr/>
      <dgm:t>
        <a:bodyPr/>
        <a:lstStyle/>
        <a:p>
          <a:endParaRPr lang="tr-TR"/>
        </a:p>
      </dgm:t>
    </dgm:pt>
    <dgm:pt modelId="{49C6DD21-74A4-464C-A408-029F291F7ADF}" type="asst">
      <dgm:prSet phldrT="[Metin]"/>
      <dgm:spPr/>
      <dgm:t>
        <a:bodyPr/>
        <a:lstStyle/>
        <a:p>
          <a:r>
            <a:rPr lang="tr-TR" dirty="0" smtClean="0"/>
            <a:t>Course </a:t>
          </a:r>
          <a:r>
            <a:rPr lang="tr-TR" dirty="0" err="1" smtClean="0"/>
            <a:t>Period</a:t>
          </a:r>
          <a:endParaRPr lang="tr-TR" dirty="0"/>
        </a:p>
      </dgm:t>
    </dgm:pt>
    <dgm:pt modelId="{56194936-DEEE-4C5A-AE5A-5FEFD90BE6EB}" type="parTrans" cxnId="{C443FD5B-593D-42C9-B4C8-66CD9FA70259}">
      <dgm:prSet/>
      <dgm:spPr/>
      <dgm:t>
        <a:bodyPr/>
        <a:lstStyle/>
        <a:p>
          <a:endParaRPr lang="tr-TR"/>
        </a:p>
      </dgm:t>
    </dgm:pt>
    <dgm:pt modelId="{9B91D3F1-3F79-4AE6-BEF7-073CCDD91658}" type="sibTrans" cxnId="{C443FD5B-593D-42C9-B4C8-66CD9FA70259}">
      <dgm:prSet/>
      <dgm:spPr/>
      <dgm:t>
        <a:bodyPr/>
        <a:lstStyle/>
        <a:p>
          <a:endParaRPr lang="tr-TR"/>
        </a:p>
      </dgm:t>
    </dgm:pt>
    <dgm:pt modelId="{8C51310B-AB05-4E15-A5B0-A35D003189E3}" type="asst">
      <dgm:prSet phldrT="[Metin]"/>
      <dgm:spPr/>
      <dgm:t>
        <a:bodyPr/>
        <a:lstStyle/>
        <a:p>
          <a:r>
            <a:rPr lang="tr-TR" dirty="0" err="1" smtClean="0"/>
            <a:t>Thesis</a:t>
          </a:r>
          <a:r>
            <a:rPr lang="tr-TR" dirty="0" smtClean="0"/>
            <a:t> </a:t>
          </a:r>
          <a:r>
            <a:rPr lang="tr-TR" dirty="0" err="1" smtClean="0"/>
            <a:t>Period</a:t>
          </a:r>
          <a:endParaRPr lang="tr-TR" dirty="0"/>
        </a:p>
      </dgm:t>
    </dgm:pt>
    <dgm:pt modelId="{3B7C1AC7-6147-4C1F-B9FB-3FBC54919CB8}" type="parTrans" cxnId="{10A35711-B50A-486A-85E7-675BEF56C119}">
      <dgm:prSet/>
      <dgm:spPr/>
      <dgm:t>
        <a:bodyPr/>
        <a:lstStyle/>
        <a:p>
          <a:endParaRPr lang="tr-TR"/>
        </a:p>
      </dgm:t>
    </dgm:pt>
    <dgm:pt modelId="{6BAE681B-C4C7-43A0-9069-653ADDF4A3DE}" type="sibTrans" cxnId="{10A35711-B50A-486A-85E7-675BEF56C119}">
      <dgm:prSet/>
      <dgm:spPr/>
      <dgm:t>
        <a:bodyPr/>
        <a:lstStyle/>
        <a:p>
          <a:endParaRPr lang="tr-TR"/>
        </a:p>
      </dgm:t>
    </dgm:pt>
    <dgm:pt modelId="{6C4A46B0-B3BF-4619-A369-C8673710178F}" type="asst">
      <dgm:prSet phldrT="[Metin]"/>
      <dgm:spPr>
        <a:solidFill>
          <a:schemeClr val="bg1"/>
        </a:solidFill>
        <a:ln>
          <a:solidFill>
            <a:schemeClr val="accent1"/>
          </a:solidFill>
        </a:ln>
      </dgm:spPr>
      <dgm:t>
        <a:bodyPr/>
        <a:lstStyle/>
        <a:p>
          <a:r>
            <a:rPr lang="tr-TR" dirty="0" smtClean="0">
              <a:solidFill>
                <a:schemeClr val="tx1"/>
              </a:solidFill>
            </a:rPr>
            <a:t>Courses</a:t>
          </a:r>
        </a:p>
        <a:p>
          <a:r>
            <a:rPr lang="tr-TR" dirty="0" smtClean="0">
              <a:solidFill>
                <a:schemeClr val="tx1"/>
              </a:solidFill>
            </a:rPr>
            <a:t>54 ECTS</a:t>
          </a:r>
          <a:endParaRPr lang="tr-TR" dirty="0">
            <a:solidFill>
              <a:schemeClr val="tx1"/>
            </a:solidFill>
          </a:endParaRPr>
        </a:p>
      </dgm:t>
    </dgm:pt>
    <dgm:pt modelId="{F0BD41B7-31F3-4691-912C-C8522F82F527}" type="parTrans" cxnId="{A532D81D-57B0-4133-B45B-779CBB26BAE2}">
      <dgm:prSet/>
      <dgm:spPr/>
      <dgm:t>
        <a:bodyPr/>
        <a:lstStyle/>
        <a:p>
          <a:endParaRPr lang="tr-TR"/>
        </a:p>
      </dgm:t>
    </dgm:pt>
    <dgm:pt modelId="{B8BC4AE0-5A1E-49A3-BADB-EFAB637B1F14}" type="sibTrans" cxnId="{A532D81D-57B0-4133-B45B-779CBB26BAE2}">
      <dgm:prSet/>
      <dgm:spPr/>
      <dgm:t>
        <a:bodyPr/>
        <a:lstStyle/>
        <a:p>
          <a:endParaRPr lang="tr-TR"/>
        </a:p>
      </dgm:t>
    </dgm:pt>
    <dgm:pt modelId="{52A80CAA-E914-4D6F-9ACD-120D052BE439}" type="asst">
      <dgm:prSet phldrT="[Metin]"/>
      <dgm:spPr>
        <a:solidFill>
          <a:schemeClr val="bg1"/>
        </a:solidFill>
        <a:ln>
          <a:solidFill>
            <a:schemeClr val="accent1"/>
          </a:solidFill>
        </a:ln>
      </dgm:spPr>
      <dgm:t>
        <a:bodyPr/>
        <a:lstStyle/>
        <a:p>
          <a:r>
            <a:rPr lang="tr-TR" dirty="0" err="1" smtClean="0">
              <a:solidFill>
                <a:schemeClr val="tx1"/>
              </a:solidFill>
            </a:rPr>
            <a:t>Thesis</a:t>
          </a:r>
          <a:r>
            <a:rPr lang="tr-TR" dirty="0" smtClean="0">
              <a:solidFill>
                <a:schemeClr val="tx1"/>
              </a:solidFill>
            </a:rPr>
            <a:t> </a:t>
          </a:r>
          <a:r>
            <a:rPr lang="tr-TR" dirty="0" err="1" smtClean="0">
              <a:solidFill>
                <a:schemeClr val="tx1"/>
              </a:solidFill>
            </a:rPr>
            <a:t>work</a:t>
          </a:r>
          <a:endParaRPr lang="tr-TR" dirty="0" smtClean="0">
            <a:solidFill>
              <a:schemeClr val="tx1"/>
            </a:solidFill>
          </a:endParaRPr>
        </a:p>
        <a:p>
          <a:r>
            <a:rPr lang="tr-TR" dirty="0" smtClean="0">
              <a:solidFill>
                <a:schemeClr val="tx1"/>
              </a:solidFill>
            </a:rPr>
            <a:t>60 ECTS</a:t>
          </a:r>
          <a:endParaRPr lang="tr-TR" dirty="0">
            <a:solidFill>
              <a:schemeClr val="tx1"/>
            </a:solidFill>
          </a:endParaRPr>
        </a:p>
      </dgm:t>
    </dgm:pt>
    <dgm:pt modelId="{FE0CD3B1-07C6-4D8E-AE91-FA86760A5FC9}" type="parTrans" cxnId="{36EAC651-06C9-4E0C-97CE-8C3C4AEE1779}">
      <dgm:prSet/>
      <dgm:spPr/>
      <dgm:t>
        <a:bodyPr/>
        <a:lstStyle/>
        <a:p>
          <a:endParaRPr lang="tr-TR"/>
        </a:p>
      </dgm:t>
    </dgm:pt>
    <dgm:pt modelId="{1E2CE8A9-48FE-4800-86E0-618355115D58}" type="sibTrans" cxnId="{36EAC651-06C9-4E0C-97CE-8C3C4AEE1779}">
      <dgm:prSet/>
      <dgm:spPr/>
      <dgm:t>
        <a:bodyPr/>
        <a:lstStyle/>
        <a:p>
          <a:endParaRPr lang="tr-TR"/>
        </a:p>
      </dgm:t>
    </dgm:pt>
    <dgm:pt modelId="{A02C3B05-A189-48EC-A265-CCA63CDE17E1}" type="asst">
      <dgm:prSet phldrT="[Metin]"/>
      <dgm:spPr>
        <a:solidFill>
          <a:schemeClr val="bg1"/>
        </a:solidFill>
        <a:ln>
          <a:solidFill>
            <a:schemeClr val="accent1"/>
          </a:solidFill>
        </a:ln>
      </dgm:spPr>
      <dgm:t>
        <a:bodyPr/>
        <a:lstStyle/>
        <a:p>
          <a:r>
            <a:rPr lang="tr-TR" dirty="0" err="1" smtClean="0">
              <a:solidFill>
                <a:schemeClr val="tx1"/>
              </a:solidFill>
            </a:rPr>
            <a:t>Specialization</a:t>
          </a:r>
          <a:endParaRPr lang="tr-TR" dirty="0" smtClean="0">
            <a:solidFill>
              <a:schemeClr val="tx1"/>
            </a:solidFill>
          </a:endParaRPr>
        </a:p>
        <a:p>
          <a:r>
            <a:rPr lang="tr-TR" dirty="0" smtClean="0">
              <a:solidFill>
                <a:schemeClr val="tx1"/>
              </a:solidFill>
            </a:rPr>
            <a:t>4 ECTS</a:t>
          </a:r>
          <a:endParaRPr lang="tr-TR" dirty="0">
            <a:solidFill>
              <a:schemeClr val="tx1"/>
            </a:solidFill>
          </a:endParaRPr>
        </a:p>
      </dgm:t>
    </dgm:pt>
    <dgm:pt modelId="{14B4ADC3-3A47-4A3D-A25F-8C4071A7336C}" type="parTrans" cxnId="{F2967EBE-BB06-4D23-9DD1-C494AE026456}">
      <dgm:prSet/>
      <dgm:spPr/>
      <dgm:t>
        <a:bodyPr/>
        <a:lstStyle/>
        <a:p>
          <a:endParaRPr lang="tr-TR"/>
        </a:p>
      </dgm:t>
    </dgm:pt>
    <dgm:pt modelId="{66D7B559-91A4-4208-BF99-C4DE74201FE0}" type="sibTrans" cxnId="{F2967EBE-BB06-4D23-9DD1-C494AE026456}">
      <dgm:prSet/>
      <dgm:spPr/>
      <dgm:t>
        <a:bodyPr/>
        <a:lstStyle/>
        <a:p>
          <a:endParaRPr lang="tr-TR"/>
        </a:p>
      </dgm:t>
    </dgm:pt>
    <dgm:pt modelId="{6DDA5EFA-2675-4BD9-8C78-631067E375C1}" type="asst">
      <dgm:prSet phldrT="[Metin]"/>
      <dgm:spPr>
        <a:solidFill>
          <a:schemeClr val="bg1"/>
        </a:solidFill>
        <a:ln>
          <a:solidFill>
            <a:schemeClr val="accent1"/>
          </a:solidFill>
        </a:ln>
      </dgm:spPr>
      <dgm:t>
        <a:bodyPr/>
        <a:lstStyle/>
        <a:p>
          <a:r>
            <a:rPr lang="tr-TR" dirty="0" err="1" smtClean="0">
              <a:solidFill>
                <a:schemeClr val="tx1"/>
              </a:solidFill>
            </a:rPr>
            <a:t>Seminar</a:t>
          </a:r>
          <a:r>
            <a:rPr lang="tr-TR" dirty="0" smtClean="0">
              <a:solidFill>
                <a:schemeClr val="tx1"/>
              </a:solidFill>
            </a:rPr>
            <a:t> </a:t>
          </a:r>
        </a:p>
        <a:p>
          <a:r>
            <a:rPr lang="tr-TR" dirty="0" smtClean="0">
              <a:solidFill>
                <a:schemeClr val="tx1"/>
              </a:solidFill>
            </a:rPr>
            <a:t>2 ECTS</a:t>
          </a:r>
          <a:endParaRPr lang="tr-TR" dirty="0">
            <a:solidFill>
              <a:schemeClr val="tx1"/>
            </a:solidFill>
          </a:endParaRPr>
        </a:p>
      </dgm:t>
    </dgm:pt>
    <dgm:pt modelId="{FAB10E26-4550-4008-919E-7E03E2C969B3}" type="parTrans" cxnId="{EA8D89FD-3F96-49A4-8190-F324B0AB437F}">
      <dgm:prSet/>
      <dgm:spPr/>
      <dgm:t>
        <a:bodyPr/>
        <a:lstStyle/>
        <a:p>
          <a:endParaRPr lang="tr-TR"/>
        </a:p>
      </dgm:t>
    </dgm:pt>
    <dgm:pt modelId="{5DD2B345-EBA4-4027-9999-80856838674E}" type="sibTrans" cxnId="{EA8D89FD-3F96-49A4-8190-F324B0AB437F}">
      <dgm:prSet/>
      <dgm:spPr/>
      <dgm:t>
        <a:bodyPr/>
        <a:lstStyle/>
        <a:p>
          <a:endParaRPr lang="tr-TR"/>
        </a:p>
      </dgm:t>
    </dgm:pt>
    <dgm:pt modelId="{13DE63AD-00B0-4B41-A81E-A23ED8632AFD}" type="pres">
      <dgm:prSet presAssocID="{AFC057CB-4B07-4F96-B1A8-845E702E9007}" presName="hierChild1" presStyleCnt="0">
        <dgm:presLayoutVars>
          <dgm:orgChart val="1"/>
          <dgm:chPref val="1"/>
          <dgm:dir/>
          <dgm:animOne val="branch"/>
          <dgm:animLvl val="lvl"/>
          <dgm:resizeHandles/>
        </dgm:presLayoutVars>
      </dgm:prSet>
      <dgm:spPr/>
      <dgm:t>
        <a:bodyPr/>
        <a:lstStyle/>
        <a:p>
          <a:endParaRPr lang="tr-TR"/>
        </a:p>
      </dgm:t>
    </dgm:pt>
    <dgm:pt modelId="{E31B1ED7-0616-4C96-A3A6-D6E84982A5FE}" type="pres">
      <dgm:prSet presAssocID="{E4539247-5814-4F31-B296-3D6A5CFAFD31}" presName="hierRoot1" presStyleCnt="0">
        <dgm:presLayoutVars>
          <dgm:hierBranch val="init"/>
        </dgm:presLayoutVars>
      </dgm:prSet>
      <dgm:spPr/>
    </dgm:pt>
    <dgm:pt modelId="{0F3CD303-A220-4E19-A36C-D61FAC2A32E2}" type="pres">
      <dgm:prSet presAssocID="{E4539247-5814-4F31-B296-3D6A5CFAFD31}" presName="rootComposite1" presStyleCnt="0"/>
      <dgm:spPr/>
    </dgm:pt>
    <dgm:pt modelId="{C72E1013-042C-4906-8D81-A280CFFCD988}" type="pres">
      <dgm:prSet presAssocID="{E4539247-5814-4F31-B296-3D6A5CFAFD31}" presName="rootText1" presStyleLbl="node0" presStyleIdx="0" presStyleCnt="1" custLinFactNeighborX="-33085" custLinFactNeighborY="-33636">
        <dgm:presLayoutVars>
          <dgm:chPref val="3"/>
        </dgm:presLayoutVars>
      </dgm:prSet>
      <dgm:spPr/>
      <dgm:t>
        <a:bodyPr/>
        <a:lstStyle/>
        <a:p>
          <a:endParaRPr lang="tr-TR"/>
        </a:p>
      </dgm:t>
    </dgm:pt>
    <dgm:pt modelId="{E821ADB4-B57C-430B-ACFC-9F3F89230157}" type="pres">
      <dgm:prSet presAssocID="{E4539247-5814-4F31-B296-3D6A5CFAFD31}" presName="rootConnector1" presStyleLbl="node1" presStyleIdx="0" presStyleCnt="0"/>
      <dgm:spPr/>
      <dgm:t>
        <a:bodyPr/>
        <a:lstStyle/>
        <a:p>
          <a:endParaRPr lang="tr-TR"/>
        </a:p>
      </dgm:t>
    </dgm:pt>
    <dgm:pt modelId="{1F0FEEC7-1A7A-4729-90C4-EA1795FA243A}" type="pres">
      <dgm:prSet presAssocID="{E4539247-5814-4F31-B296-3D6A5CFAFD31}" presName="hierChild2" presStyleCnt="0"/>
      <dgm:spPr/>
    </dgm:pt>
    <dgm:pt modelId="{20C10F02-A481-404C-86A9-7944D7E724F3}" type="pres">
      <dgm:prSet presAssocID="{E4539247-5814-4F31-B296-3D6A5CFAFD31}" presName="hierChild3" presStyleCnt="0"/>
      <dgm:spPr/>
    </dgm:pt>
    <dgm:pt modelId="{D1DFE2E3-385A-4D98-BBA9-4CA5C9D32B33}" type="pres">
      <dgm:prSet presAssocID="{56194936-DEEE-4C5A-AE5A-5FEFD90BE6EB}" presName="Name111" presStyleLbl="parChTrans1D2" presStyleIdx="0" presStyleCnt="2"/>
      <dgm:spPr/>
      <dgm:t>
        <a:bodyPr/>
        <a:lstStyle/>
        <a:p>
          <a:endParaRPr lang="tr-TR"/>
        </a:p>
      </dgm:t>
    </dgm:pt>
    <dgm:pt modelId="{F3D6E992-AA76-475B-A6A5-2D041FC2B6B5}" type="pres">
      <dgm:prSet presAssocID="{49C6DD21-74A4-464C-A408-029F291F7ADF}" presName="hierRoot3" presStyleCnt="0">
        <dgm:presLayoutVars>
          <dgm:hierBranch val="init"/>
        </dgm:presLayoutVars>
      </dgm:prSet>
      <dgm:spPr/>
    </dgm:pt>
    <dgm:pt modelId="{8D2789C4-6871-4BAE-A323-AA5ED0CA1530}" type="pres">
      <dgm:prSet presAssocID="{49C6DD21-74A4-464C-A408-029F291F7ADF}" presName="rootComposite3" presStyleCnt="0"/>
      <dgm:spPr/>
    </dgm:pt>
    <dgm:pt modelId="{F652028C-382B-457F-B5CA-1C45D7B26458}" type="pres">
      <dgm:prSet presAssocID="{49C6DD21-74A4-464C-A408-029F291F7ADF}" presName="rootText3" presStyleLbl="asst1" presStyleIdx="0" presStyleCnt="6" custLinFactNeighborX="-14118" custLinFactNeighborY="-38302">
        <dgm:presLayoutVars>
          <dgm:chPref val="3"/>
        </dgm:presLayoutVars>
      </dgm:prSet>
      <dgm:spPr/>
      <dgm:t>
        <a:bodyPr/>
        <a:lstStyle/>
        <a:p>
          <a:endParaRPr lang="tr-TR"/>
        </a:p>
      </dgm:t>
    </dgm:pt>
    <dgm:pt modelId="{C7CF36D9-DE85-44F7-A086-82E8056030EE}" type="pres">
      <dgm:prSet presAssocID="{49C6DD21-74A4-464C-A408-029F291F7ADF}" presName="rootConnector3" presStyleLbl="asst1" presStyleIdx="0" presStyleCnt="6"/>
      <dgm:spPr/>
      <dgm:t>
        <a:bodyPr/>
        <a:lstStyle/>
        <a:p>
          <a:endParaRPr lang="tr-TR"/>
        </a:p>
      </dgm:t>
    </dgm:pt>
    <dgm:pt modelId="{A67B00D5-EBA2-441E-BAFF-A7EEDF29FB16}" type="pres">
      <dgm:prSet presAssocID="{49C6DD21-74A4-464C-A408-029F291F7ADF}" presName="hierChild6" presStyleCnt="0"/>
      <dgm:spPr/>
    </dgm:pt>
    <dgm:pt modelId="{936B0ACE-3FAA-41A9-A735-E0888B0CD6D5}" type="pres">
      <dgm:prSet presAssocID="{49C6DD21-74A4-464C-A408-029F291F7ADF}" presName="hierChild7" presStyleCnt="0"/>
      <dgm:spPr/>
    </dgm:pt>
    <dgm:pt modelId="{5C513AA6-BF23-43DA-9B00-5D196E40E2E8}" type="pres">
      <dgm:prSet presAssocID="{F0BD41B7-31F3-4691-912C-C8522F82F527}" presName="Name111" presStyleLbl="parChTrans1D3" presStyleIdx="0" presStyleCnt="4"/>
      <dgm:spPr/>
      <dgm:t>
        <a:bodyPr/>
        <a:lstStyle/>
        <a:p>
          <a:endParaRPr lang="tr-TR"/>
        </a:p>
      </dgm:t>
    </dgm:pt>
    <dgm:pt modelId="{E9592159-0825-4F14-B3D8-33810216F7AE}" type="pres">
      <dgm:prSet presAssocID="{6C4A46B0-B3BF-4619-A369-C8673710178F}" presName="hierRoot3" presStyleCnt="0">
        <dgm:presLayoutVars>
          <dgm:hierBranch val="init"/>
        </dgm:presLayoutVars>
      </dgm:prSet>
      <dgm:spPr/>
    </dgm:pt>
    <dgm:pt modelId="{BC2791DF-1D3C-448E-82A3-44A870C9A49D}" type="pres">
      <dgm:prSet presAssocID="{6C4A46B0-B3BF-4619-A369-C8673710178F}" presName="rootComposite3" presStyleCnt="0"/>
      <dgm:spPr/>
    </dgm:pt>
    <dgm:pt modelId="{F5A3DA7C-8542-4E38-A552-3A253FF83B6B}" type="pres">
      <dgm:prSet presAssocID="{6C4A46B0-B3BF-4619-A369-C8673710178F}" presName="rootText3" presStyleLbl="asst1" presStyleIdx="1" presStyleCnt="6" custLinFactX="34280" custLinFactNeighborX="100000" custLinFactNeighborY="-63104">
        <dgm:presLayoutVars>
          <dgm:chPref val="3"/>
        </dgm:presLayoutVars>
      </dgm:prSet>
      <dgm:spPr/>
      <dgm:t>
        <a:bodyPr/>
        <a:lstStyle/>
        <a:p>
          <a:endParaRPr lang="tr-TR"/>
        </a:p>
      </dgm:t>
    </dgm:pt>
    <dgm:pt modelId="{6B199F13-371B-44F8-BC21-FD858615D976}" type="pres">
      <dgm:prSet presAssocID="{6C4A46B0-B3BF-4619-A369-C8673710178F}" presName="rootConnector3" presStyleLbl="asst1" presStyleIdx="1" presStyleCnt="6"/>
      <dgm:spPr/>
      <dgm:t>
        <a:bodyPr/>
        <a:lstStyle/>
        <a:p>
          <a:endParaRPr lang="tr-TR"/>
        </a:p>
      </dgm:t>
    </dgm:pt>
    <dgm:pt modelId="{47643D02-9F3D-4023-8DB9-69346805E2AB}" type="pres">
      <dgm:prSet presAssocID="{6C4A46B0-B3BF-4619-A369-C8673710178F}" presName="hierChild6" presStyleCnt="0"/>
      <dgm:spPr/>
    </dgm:pt>
    <dgm:pt modelId="{4551A70C-8C45-46C1-8307-6DE48C5EACD4}" type="pres">
      <dgm:prSet presAssocID="{6C4A46B0-B3BF-4619-A369-C8673710178F}" presName="hierChild7" presStyleCnt="0"/>
      <dgm:spPr/>
    </dgm:pt>
    <dgm:pt modelId="{C398B9D9-9C19-47FF-A20B-85580CCE442F}" type="pres">
      <dgm:prSet presAssocID="{14B4ADC3-3A47-4A3D-A25F-8C4071A7336C}" presName="Name111" presStyleLbl="parChTrans1D3" presStyleIdx="1" presStyleCnt="4"/>
      <dgm:spPr/>
      <dgm:t>
        <a:bodyPr/>
        <a:lstStyle/>
        <a:p>
          <a:endParaRPr lang="tr-TR"/>
        </a:p>
      </dgm:t>
    </dgm:pt>
    <dgm:pt modelId="{B878391D-AE97-48C8-8006-CBA271EC0229}" type="pres">
      <dgm:prSet presAssocID="{A02C3B05-A189-48EC-A265-CCA63CDE17E1}" presName="hierRoot3" presStyleCnt="0">
        <dgm:presLayoutVars>
          <dgm:hierBranch val="init"/>
        </dgm:presLayoutVars>
      </dgm:prSet>
      <dgm:spPr/>
    </dgm:pt>
    <dgm:pt modelId="{CAF1FDC1-5D67-49FB-85AA-24A972A7349E}" type="pres">
      <dgm:prSet presAssocID="{A02C3B05-A189-48EC-A265-CCA63CDE17E1}" presName="rootComposite3" presStyleCnt="0"/>
      <dgm:spPr/>
    </dgm:pt>
    <dgm:pt modelId="{DF5221E1-23A6-41A4-B994-96F7BA5D1EE6}" type="pres">
      <dgm:prSet presAssocID="{A02C3B05-A189-48EC-A265-CCA63CDE17E1}" presName="rootText3" presStyleLbl="asst1" presStyleIdx="2" presStyleCnt="6" custLinFactX="-49960" custLinFactNeighborX="-100000" custLinFactNeighborY="-63104">
        <dgm:presLayoutVars>
          <dgm:chPref val="3"/>
        </dgm:presLayoutVars>
      </dgm:prSet>
      <dgm:spPr/>
      <dgm:t>
        <a:bodyPr/>
        <a:lstStyle/>
        <a:p>
          <a:endParaRPr lang="tr-TR"/>
        </a:p>
      </dgm:t>
    </dgm:pt>
    <dgm:pt modelId="{67956541-4F32-4954-B6ED-B27D65008CCF}" type="pres">
      <dgm:prSet presAssocID="{A02C3B05-A189-48EC-A265-CCA63CDE17E1}" presName="rootConnector3" presStyleLbl="asst1" presStyleIdx="2" presStyleCnt="6"/>
      <dgm:spPr/>
      <dgm:t>
        <a:bodyPr/>
        <a:lstStyle/>
        <a:p>
          <a:endParaRPr lang="tr-TR"/>
        </a:p>
      </dgm:t>
    </dgm:pt>
    <dgm:pt modelId="{E8ECD54E-B674-4B1B-A00F-3ACD5C9461B8}" type="pres">
      <dgm:prSet presAssocID="{A02C3B05-A189-48EC-A265-CCA63CDE17E1}" presName="hierChild6" presStyleCnt="0"/>
      <dgm:spPr/>
    </dgm:pt>
    <dgm:pt modelId="{9055D8AD-770B-4376-8781-BA6815151269}" type="pres">
      <dgm:prSet presAssocID="{A02C3B05-A189-48EC-A265-CCA63CDE17E1}" presName="hierChild7" presStyleCnt="0"/>
      <dgm:spPr/>
    </dgm:pt>
    <dgm:pt modelId="{2A0D814C-6FA7-43AF-B5E0-1AE417D4275C}" type="pres">
      <dgm:prSet presAssocID="{FAB10E26-4550-4008-919E-7E03E2C969B3}" presName="Name111" presStyleLbl="parChTrans1D3" presStyleIdx="2" presStyleCnt="4"/>
      <dgm:spPr/>
      <dgm:t>
        <a:bodyPr/>
        <a:lstStyle/>
        <a:p>
          <a:endParaRPr lang="tr-TR"/>
        </a:p>
      </dgm:t>
    </dgm:pt>
    <dgm:pt modelId="{616D3257-82A3-4A77-8507-2B368234476A}" type="pres">
      <dgm:prSet presAssocID="{6DDA5EFA-2675-4BD9-8C78-631067E375C1}" presName="hierRoot3" presStyleCnt="0">
        <dgm:presLayoutVars>
          <dgm:hierBranch val="init"/>
        </dgm:presLayoutVars>
      </dgm:prSet>
      <dgm:spPr/>
    </dgm:pt>
    <dgm:pt modelId="{9C9E4828-6ED4-4A7A-B721-3372F2969989}" type="pres">
      <dgm:prSet presAssocID="{6DDA5EFA-2675-4BD9-8C78-631067E375C1}" presName="rootComposite3" presStyleCnt="0"/>
      <dgm:spPr/>
    </dgm:pt>
    <dgm:pt modelId="{956ECC0B-85F3-4228-BE4C-98E894D9E9B5}" type="pres">
      <dgm:prSet presAssocID="{6DDA5EFA-2675-4BD9-8C78-631067E375C1}" presName="rootText3" presStyleLbl="asst1" presStyleIdx="3" presStyleCnt="6" custLinFactNeighborX="-3846" custLinFactNeighborY="-79535">
        <dgm:presLayoutVars>
          <dgm:chPref val="3"/>
        </dgm:presLayoutVars>
      </dgm:prSet>
      <dgm:spPr/>
      <dgm:t>
        <a:bodyPr/>
        <a:lstStyle/>
        <a:p>
          <a:endParaRPr lang="tr-TR"/>
        </a:p>
      </dgm:t>
    </dgm:pt>
    <dgm:pt modelId="{95F0B58C-96F9-4182-BBA3-709968EDF265}" type="pres">
      <dgm:prSet presAssocID="{6DDA5EFA-2675-4BD9-8C78-631067E375C1}" presName="rootConnector3" presStyleLbl="asst1" presStyleIdx="3" presStyleCnt="6"/>
      <dgm:spPr/>
      <dgm:t>
        <a:bodyPr/>
        <a:lstStyle/>
        <a:p>
          <a:endParaRPr lang="tr-TR"/>
        </a:p>
      </dgm:t>
    </dgm:pt>
    <dgm:pt modelId="{BBF80A07-446F-474A-AD87-2186848594CE}" type="pres">
      <dgm:prSet presAssocID="{6DDA5EFA-2675-4BD9-8C78-631067E375C1}" presName="hierChild6" presStyleCnt="0"/>
      <dgm:spPr/>
    </dgm:pt>
    <dgm:pt modelId="{02904276-7DBD-42D1-8F84-8572EB8FD8CE}" type="pres">
      <dgm:prSet presAssocID="{6DDA5EFA-2675-4BD9-8C78-631067E375C1}" presName="hierChild7" presStyleCnt="0"/>
      <dgm:spPr/>
    </dgm:pt>
    <dgm:pt modelId="{E05388EA-0E02-4957-825D-E298196CC1D8}" type="pres">
      <dgm:prSet presAssocID="{3B7C1AC7-6147-4C1F-B9FB-3FBC54919CB8}" presName="Name111" presStyleLbl="parChTrans1D2" presStyleIdx="1" presStyleCnt="2"/>
      <dgm:spPr/>
      <dgm:t>
        <a:bodyPr/>
        <a:lstStyle/>
        <a:p>
          <a:endParaRPr lang="tr-TR"/>
        </a:p>
      </dgm:t>
    </dgm:pt>
    <dgm:pt modelId="{F1EFDA85-F19E-4EA3-8687-0BCD4724BFC9}" type="pres">
      <dgm:prSet presAssocID="{8C51310B-AB05-4E15-A5B0-A35D003189E3}" presName="hierRoot3" presStyleCnt="0">
        <dgm:presLayoutVars>
          <dgm:hierBranch val="init"/>
        </dgm:presLayoutVars>
      </dgm:prSet>
      <dgm:spPr/>
    </dgm:pt>
    <dgm:pt modelId="{03D94E27-0D4E-4554-8290-BE8A23B56B1A}" type="pres">
      <dgm:prSet presAssocID="{8C51310B-AB05-4E15-A5B0-A35D003189E3}" presName="rootComposite3" presStyleCnt="0"/>
      <dgm:spPr/>
    </dgm:pt>
    <dgm:pt modelId="{F2236312-9881-4F33-AB08-A4CB034706A0}" type="pres">
      <dgm:prSet presAssocID="{8C51310B-AB05-4E15-A5B0-A35D003189E3}" presName="rootText3" presStyleLbl="asst1" presStyleIdx="4" presStyleCnt="6" custLinFactNeighborX="-30094" custLinFactNeighborY="-38302">
        <dgm:presLayoutVars>
          <dgm:chPref val="3"/>
        </dgm:presLayoutVars>
      </dgm:prSet>
      <dgm:spPr/>
      <dgm:t>
        <a:bodyPr/>
        <a:lstStyle/>
        <a:p>
          <a:endParaRPr lang="tr-TR"/>
        </a:p>
      </dgm:t>
    </dgm:pt>
    <dgm:pt modelId="{D628CC3B-5539-49E4-A070-26635A943C3A}" type="pres">
      <dgm:prSet presAssocID="{8C51310B-AB05-4E15-A5B0-A35D003189E3}" presName="rootConnector3" presStyleLbl="asst1" presStyleIdx="4" presStyleCnt="6"/>
      <dgm:spPr/>
      <dgm:t>
        <a:bodyPr/>
        <a:lstStyle/>
        <a:p>
          <a:endParaRPr lang="tr-TR"/>
        </a:p>
      </dgm:t>
    </dgm:pt>
    <dgm:pt modelId="{C5A3C532-93F9-4EFF-89D2-258E4A4B9C03}" type="pres">
      <dgm:prSet presAssocID="{8C51310B-AB05-4E15-A5B0-A35D003189E3}" presName="hierChild6" presStyleCnt="0"/>
      <dgm:spPr/>
    </dgm:pt>
    <dgm:pt modelId="{85A581FA-7F55-401D-9B60-6B0B5A515827}" type="pres">
      <dgm:prSet presAssocID="{8C51310B-AB05-4E15-A5B0-A35D003189E3}" presName="hierChild7" presStyleCnt="0"/>
      <dgm:spPr/>
    </dgm:pt>
    <dgm:pt modelId="{421F7208-85D2-49C3-AA66-B3E0294E6767}" type="pres">
      <dgm:prSet presAssocID="{FE0CD3B1-07C6-4D8E-AE91-FA86760A5FC9}" presName="Name111" presStyleLbl="parChTrans1D3" presStyleIdx="3" presStyleCnt="4"/>
      <dgm:spPr/>
      <dgm:t>
        <a:bodyPr/>
        <a:lstStyle/>
        <a:p>
          <a:endParaRPr lang="tr-TR"/>
        </a:p>
      </dgm:t>
    </dgm:pt>
    <dgm:pt modelId="{6F739A74-24EF-48F5-955E-530060A60728}" type="pres">
      <dgm:prSet presAssocID="{52A80CAA-E914-4D6F-9ACD-120D052BE439}" presName="hierRoot3" presStyleCnt="0">
        <dgm:presLayoutVars>
          <dgm:hierBranch val="init"/>
        </dgm:presLayoutVars>
      </dgm:prSet>
      <dgm:spPr/>
    </dgm:pt>
    <dgm:pt modelId="{51231F9F-A90E-4D39-966F-FD1DCF18DA2C}" type="pres">
      <dgm:prSet presAssocID="{52A80CAA-E914-4D6F-9ACD-120D052BE439}" presName="rootComposite3" presStyleCnt="0"/>
      <dgm:spPr/>
    </dgm:pt>
    <dgm:pt modelId="{9DBDA592-C90C-48B0-AB17-B322D9EAB1F3}" type="pres">
      <dgm:prSet presAssocID="{52A80CAA-E914-4D6F-9ACD-120D052BE439}" presName="rootText3" presStyleLbl="asst1" presStyleIdx="5" presStyleCnt="6" custLinFactNeighborX="30406" custLinFactNeighborY="-54733">
        <dgm:presLayoutVars>
          <dgm:chPref val="3"/>
        </dgm:presLayoutVars>
      </dgm:prSet>
      <dgm:spPr/>
      <dgm:t>
        <a:bodyPr/>
        <a:lstStyle/>
        <a:p>
          <a:endParaRPr lang="tr-TR"/>
        </a:p>
      </dgm:t>
    </dgm:pt>
    <dgm:pt modelId="{B568857C-F083-4704-B429-E09A95552003}" type="pres">
      <dgm:prSet presAssocID="{52A80CAA-E914-4D6F-9ACD-120D052BE439}" presName="rootConnector3" presStyleLbl="asst1" presStyleIdx="5" presStyleCnt="6"/>
      <dgm:spPr/>
      <dgm:t>
        <a:bodyPr/>
        <a:lstStyle/>
        <a:p>
          <a:endParaRPr lang="tr-TR"/>
        </a:p>
      </dgm:t>
    </dgm:pt>
    <dgm:pt modelId="{477ABDC8-00A4-4DEB-BEBC-E3323235DA9D}" type="pres">
      <dgm:prSet presAssocID="{52A80CAA-E914-4D6F-9ACD-120D052BE439}" presName="hierChild6" presStyleCnt="0"/>
      <dgm:spPr/>
    </dgm:pt>
    <dgm:pt modelId="{842FA89F-550A-42D0-9252-ADA292A96A81}" type="pres">
      <dgm:prSet presAssocID="{52A80CAA-E914-4D6F-9ACD-120D052BE439}" presName="hierChild7" presStyleCnt="0"/>
      <dgm:spPr/>
    </dgm:pt>
  </dgm:ptLst>
  <dgm:cxnLst>
    <dgm:cxn modelId="{AC5A500E-22B3-4ED3-BB6C-AFE91C61EB81}" type="presOf" srcId="{8C51310B-AB05-4E15-A5B0-A35D003189E3}" destId="{F2236312-9881-4F33-AB08-A4CB034706A0}" srcOrd="0" destOrd="0" presId="urn:microsoft.com/office/officeart/2005/8/layout/orgChart1"/>
    <dgm:cxn modelId="{50DD6789-DCF3-4C3D-8D41-08C738416F13}" type="presOf" srcId="{F0BD41B7-31F3-4691-912C-C8522F82F527}" destId="{5C513AA6-BF23-43DA-9B00-5D196E40E2E8}" srcOrd="0" destOrd="0" presId="urn:microsoft.com/office/officeart/2005/8/layout/orgChart1"/>
    <dgm:cxn modelId="{10A35711-B50A-486A-85E7-675BEF56C119}" srcId="{E4539247-5814-4F31-B296-3D6A5CFAFD31}" destId="{8C51310B-AB05-4E15-A5B0-A35D003189E3}" srcOrd="1" destOrd="0" parTransId="{3B7C1AC7-6147-4C1F-B9FB-3FBC54919CB8}" sibTransId="{6BAE681B-C4C7-43A0-9069-653ADDF4A3DE}"/>
    <dgm:cxn modelId="{801A1401-1DE7-464F-9E2D-B7492225A2AA}" type="presOf" srcId="{E4539247-5814-4F31-B296-3D6A5CFAFD31}" destId="{E821ADB4-B57C-430B-ACFC-9F3F89230157}" srcOrd="1" destOrd="0" presId="urn:microsoft.com/office/officeart/2005/8/layout/orgChart1"/>
    <dgm:cxn modelId="{5BCA74DD-10A6-4669-83D1-6541FA1A7B15}" type="presOf" srcId="{FE0CD3B1-07C6-4D8E-AE91-FA86760A5FC9}" destId="{421F7208-85D2-49C3-AA66-B3E0294E6767}" srcOrd="0" destOrd="0" presId="urn:microsoft.com/office/officeart/2005/8/layout/orgChart1"/>
    <dgm:cxn modelId="{A532D81D-57B0-4133-B45B-779CBB26BAE2}" srcId="{49C6DD21-74A4-464C-A408-029F291F7ADF}" destId="{6C4A46B0-B3BF-4619-A369-C8673710178F}" srcOrd="0" destOrd="0" parTransId="{F0BD41B7-31F3-4691-912C-C8522F82F527}" sibTransId="{B8BC4AE0-5A1E-49A3-BADB-EFAB637B1F14}"/>
    <dgm:cxn modelId="{C443FD5B-593D-42C9-B4C8-66CD9FA70259}" srcId="{E4539247-5814-4F31-B296-3D6A5CFAFD31}" destId="{49C6DD21-74A4-464C-A408-029F291F7ADF}" srcOrd="0" destOrd="0" parTransId="{56194936-DEEE-4C5A-AE5A-5FEFD90BE6EB}" sibTransId="{9B91D3F1-3F79-4AE6-BEF7-073CCDD91658}"/>
    <dgm:cxn modelId="{BAAB693D-68AD-43D7-8BA1-9EA452022217}" type="presOf" srcId="{6C4A46B0-B3BF-4619-A369-C8673710178F}" destId="{F5A3DA7C-8542-4E38-A552-3A253FF83B6B}" srcOrd="0" destOrd="0" presId="urn:microsoft.com/office/officeart/2005/8/layout/orgChart1"/>
    <dgm:cxn modelId="{2F3E82CC-53E9-4FD1-AFE0-3D7BB964B6A2}" type="presOf" srcId="{A02C3B05-A189-48EC-A265-CCA63CDE17E1}" destId="{67956541-4F32-4954-B6ED-B27D65008CCF}" srcOrd="1" destOrd="0" presId="urn:microsoft.com/office/officeart/2005/8/layout/orgChart1"/>
    <dgm:cxn modelId="{AF43C38E-90AA-4FD3-BD13-49B079D213C1}" type="presOf" srcId="{52A80CAA-E914-4D6F-9ACD-120D052BE439}" destId="{9DBDA592-C90C-48B0-AB17-B322D9EAB1F3}" srcOrd="0" destOrd="0" presId="urn:microsoft.com/office/officeart/2005/8/layout/orgChart1"/>
    <dgm:cxn modelId="{36EAC651-06C9-4E0C-97CE-8C3C4AEE1779}" srcId="{8C51310B-AB05-4E15-A5B0-A35D003189E3}" destId="{52A80CAA-E914-4D6F-9ACD-120D052BE439}" srcOrd="0" destOrd="0" parTransId="{FE0CD3B1-07C6-4D8E-AE91-FA86760A5FC9}" sibTransId="{1E2CE8A9-48FE-4800-86E0-618355115D58}"/>
    <dgm:cxn modelId="{BAA94A52-8AB2-4755-9E3B-19E964B596B1}" type="presOf" srcId="{3B7C1AC7-6147-4C1F-B9FB-3FBC54919CB8}" destId="{E05388EA-0E02-4957-825D-E298196CC1D8}" srcOrd="0" destOrd="0" presId="urn:microsoft.com/office/officeart/2005/8/layout/orgChart1"/>
    <dgm:cxn modelId="{D305FF10-506E-4D74-B57A-A835EA023F61}" type="presOf" srcId="{FAB10E26-4550-4008-919E-7E03E2C969B3}" destId="{2A0D814C-6FA7-43AF-B5E0-1AE417D4275C}" srcOrd="0" destOrd="0" presId="urn:microsoft.com/office/officeart/2005/8/layout/orgChart1"/>
    <dgm:cxn modelId="{E7C3CF33-D5D6-425F-A3F3-FFAE8E17741C}" type="presOf" srcId="{6DDA5EFA-2675-4BD9-8C78-631067E375C1}" destId="{956ECC0B-85F3-4228-BE4C-98E894D9E9B5}" srcOrd="0" destOrd="0" presId="urn:microsoft.com/office/officeart/2005/8/layout/orgChart1"/>
    <dgm:cxn modelId="{FA668563-DC17-487B-8FBD-DEF80665F6C2}" type="presOf" srcId="{A02C3B05-A189-48EC-A265-CCA63CDE17E1}" destId="{DF5221E1-23A6-41A4-B994-96F7BA5D1EE6}" srcOrd="0" destOrd="0" presId="urn:microsoft.com/office/officeart/2005/8/layout/orgChart1"/>
    <dgm:cxn modelId="{76FFF713-B4AA-4D81-A7C7-2E64194EF3C0}" type="presOf" srcId="{6DDA5EFA-2675-4BD9-8C78-631067E375C1}" destId="{95F0B58C-96F9-4182-BBA3-709968EDF265}" srcOrd="1" destOrd="0" presId="urn:microsoft.com/office/officeart/2005/8/layout/orgChart1"/>
    <dgm:cxn modelId="{15EB3AD6-536C-487D-82C1-113B91AD3FE4}" type="presOf" srcId="{49C6DD21-74A4-464C-A408-029F291F7ADF}" destId="{F652028C-382B-457F-B5CA-1C45D7B26458}" srcOrd="0" destOrd="0" presId="urn:microsoft.com/office/officeart/2005/8/layout/orgChart1"/>
    <dgm:cxn modelId="{4AF6E18D-247C-4818-86AB-441DF019C73B}" type="presOf" srcId="{E4539247-5814-4F31-B296-3D6A5CFAFD31}" destId="{C72E1013-042C-4906-8D81-A280CFFCD988}" srcOrd="0" destOrd="0" presId="urn:microsoft.com/office/officeart/2005/8/layout/orgChart1"/>
    <dgm:cxn modelId="{2EA58235-F6C3-4896-A273-4D97B0B664F9}" srcId="{AFC057CB-4B07-4F96-B1A8-845E702E9007}" destId="{E4539247-5814-4F31-B296-3D6A5CFAFD31}" srcOrd="0" destOrd="0" parTransId="{6716E887-E019-4116-8E52-21A9D8E83AFE}" sibTransId="{0518052E-3B6D-4E89-B745-8048E8E30FEE}"/>
    <dgm:cxn modelId="{4CF418FE-0BEF-4504-8E93-F777BA1B2032}" type="presOf" srcId="{6C4A46B0-B3BF-4619-A369-C8673710178F}" destId="{6B199F13-371B-44F8-BC21-FD858615D976}" srcOrd="1" destOrd="0" presId="urn:microsoft.com/office/officeart/2005/8/layout/orgChart1"/>
    <dgm:cxn modelId="{F2967EBE-BB06-4D23-9DD1-C494AE026456}" srcId="{49C6DD21-74A4-464C-A408-029F291F7ADF}" destId="{A02C3B05-A189-48EC-A265-CCA63CDE17E1}" srcOrd="1" destOrd="0" parTransId="{14B4ADC3-3A47-4A3D-A25F-8C4071A7336C}" sibTransId="{66D7B559-91A4-4208-BF99-C4DE74201FE0}"/>
    <dgm:cxn modelId="{5CD5611C-FAB8-44C8-8224-A55D226267A2}" type="presOf" srcId="{8C51310B-AB05-4E15-A5B0-A35D003189E3}" destId="{D628CC3B-5539-49E4-A070-26635A943C3A}" srcOrd="1" destOrd="0" presId="urn:microsoft.com/office/officeart/2005/8/layout/orgChart1"/>
    <dgm:cxn modelId="{2D960F40-4763-4A67-9B96-2EF5F1148C34}" type="presOf" srcId="{56194936-DEEE-4C5A-AE5A-5FEFD90BE6EB}" destId="{D1DFE2E3-385A-4D98-BBA9-4CA5C9D32B33}" srcOrd="0" destOrd="0" presId="urn:microsoft.com/office/officeart/2005/8/layout/orgChart1"/>
    <dgm:cxn modelId="{EA8D89FD-3F96-49A4-8190-F324B0AB437F}" srcId="{49C6DD21-74A4-464C-A408-029F291F7ADF}" destId="{6DDA5EFA-2675-4BD9-8C78-631067E375C1}" srcOrd="2" destOrd="0" parTransId="{FAB10E26-4550-4008-919E-7E03E2C969B3}" sibTransId="{5DD2B345-EBA4-4027-9999-80856838674E}"/>
    <dgm:cxn modelId="{64C42A04-4F1F-4BF6-88CF-69A34FA55B89}" type="presOf" srcId="{14B4ADC3-3A47-4A3D-A25F-8C4071A7336C}" destId="{C398B9D9-9C19-47FF-A20B-85580CCE442F}" srcOrd="0" destOrd="0" presId="urn:microsoft.com/office/officeart/2005/8/layout/orgChart1"/>
    <dgm:cxn modelId="{6926AAA3-441D-49EB-8AB6-88BB0B24E035}" type="presOf" srcId="{AFC057CB-4B07-4F96-B1A8-845E702E9007}" destId="{13DE63AD-00B0-4B41-A81E-A23ED8632AFD}" srcOrd="0" destOrd="0" presId="urn:microsoft.com/office/officeart/2005/8/layout/orgChart1"/>
    <dgm:cxn modelId="{D6527FED-CBF8-4119-B1DD-D8FAE986EAFD}" type="presOf" srcId="{52A80CAA-E914-4D6F-9ACD-120D052BE439}" destId="{B568857C-F083-4704-B429-E09A95552003}" srcOrd="1" destOrd="0" presId="urn:microsoft.com/office/officeart/2005/8/layout/orgChart1"/>
    <dgm:cxn modelId="{818DA9DF-32B3-470E-AF10-9F40D55CFC97}" type="presOf" srcId="{49C6DD21-74A4-464C-A408-029F291F7ADF}" destId="{C7CF36D9-DE85-44F7-A086-82E8056030EE}" srcOrd="1" destOrd="0" presId="urn:microsoft.com/office/officeart/2005/8/layout/orgChart1"/>
    <dgm:cxn modelId="{FBAE440A-2551-44D2-8591-C22485A560C6}" type="presParOf" srcId="{13DE63AD-00B0-4B41-A81E-A23ED8632AFD}" destId="{E31B1ED7-0616-4C96-A3A6-D6E84982A5FE}" srcOrd="0" destOrd="0" presId="urn:microsoft.com/office/officeart/2005/8/layout/orgChart1"/>
    <dgm:cxn modelId="{5C5D2AB7-9AC0-4BF7-B966-1FA0DD6CA201}" type="presParOf" srcId="{E31B1ED7-0616-4C96-A3A6-D6E84982A5FE}" destId="{0F3CD303-A220-4E19-A36C-D61FAC2A32E2}" srcOrd="0" destOrd="0" presId="urn:microsoft.com/office/officeart/2005/8/layout/orgChart1"/>
    <dgm:cxn modelId="{B8C04922-1F6D-44AA-9C15-1C6509437B3F}" type="presParOf" srcId="{0F3CD303-A220-4E19-A36C-D61FAC2A32E2}" destId="{C72E1013-042C-4906-8D81-A280CFFCD988}" srcOrd="0" destOrd="0" presId="urn:microsoft.com/office/officeart/2005/8/layout/orgChart1"/>
    <dgm:cxn modelId="{C74D2A88-2C3E-4EBA-8D19-5A4AFF210108}" type="presParOf" srcId="{0F3CD303-A220-4E19-A36C-D61FAC2A32E2}" destId="{E821ADB4-B57C-430B-ACFC-9F3F89230157}" srcOrd="1" destOrd="0" presId="urn:microsoft.com/office/officeart/2005/8/layout/orgChart1"/>
    <dgm:cxn modelId="{580C41A0-AEB4-489A-A171-CE7BFEC46298}" type="presParOf" srcId="{E31B1ED7-0616-4C96-A3A6-D6E84982A5FE}" destId="{1F0FEEC7-1A7A-4729-90C4-EA1795FA243A}" srcOrd="1" destOrd="0" presId="urn:microsoft.com/office/officeart/2005/8/layout/orgChart1"/>
    <dgm:cxn modelId="{D10BC8ED-8F94-476A-B47C-D5289DEF21A2}" type="presParOf" srcId="{E31B1ED7-0616-4C96-A3A6-D6E84982A5FE}" destId="{20C10F02-A481-404C-86A9-7944D7E724F3}" srcOrd="2" destOrd="0" presId="urn:microsoft.com/office/officeart/2005/8/layout/orgChart1"/>
    <dgm:cxn modelId="{451844CD-6BB0-4B7A-8814-D01805595D22}" type="presParOf" srcId="{20C10F02-A481-404C-86A9-7944D7E724F3}" destId="{D1DFE2E3-385A-4D98-BBA9-4CA5C9D32B33}" srcOrd="0" destOrd="0" presId="urn:microsoft.com/office/officeart/2005/8/layout/orgChart1"/>
    <dgm:cxn modelId="{CE353C3D-6F4B-4656-8BAB-A933FA09F4C6}" type="presParOf" srcId="{20C10F02-A481-404C-86A9-7944D7E724F3}" destId="{F3D6E992-AA76-475B-A6A5-2D041FC2B6B5}" srcOrd="1" destOrd="0" presId="urn:microsoft.com/office/officeart/2005/8/layout/orgChart1"/>
    <dgm:cxn modelId="{54632EBA-FAB1-49A6-B0E7-2B4F28044D94}" type="presParOf" srcId="{F3D6E992-AA76-475B-A6A5-2D041FC2B6B5}" destId="{8D2789C4-6871-4BAE-A323-AA5ED0CA1530}" srcOrd="0" destOrd="0" presId="urn:microsoft.com/office/officeart/2005/8/layout/orgChart1"/>
    <dgm:cxn modelId="{632ADBA3-2B49-4AF6-90DF-D47B3E8591F6}" type="presParOf" srcId="{8D2789C4-6871-4BAE-A323-AA5ED0CA1530}" destId="{F652028C-382B-457F-B5CA-1C45D7B26458}" srcOrd="0" destOrd="0" presId="urn:microsoft.com/office/officeart/2005/8/layout/orgChart1"/>
    <dgm:cxn modelId="{2F74B3FC-DFA0-4947-9ADC-458602D934CA}" type="presParOf" srcId="{8D2789C4-6871-4BAE-A323-AA5ED0CA1530}" destId="{C7CF36D9-DE85-44F7-A086-82E8056030EE}" srcOrd="1" destOrd="0" presId="urn:microsoft.com/office/officeart/2005/8/layout/orgChart1"/>
    <dgm:cxn modelId="{1A2AC035-C1A8-424D-B1D5-B20DF5DAEB9E}" type="presParOf" srcId="{F3D6E992-AA76-475B-A6A5-2D041FC2B6B5}" destId="{A67B00D5-EBA2-441E-BAFF-A7EEDF29FB16}" srcOrd="1" destOrd="0" presId="urn:microsoft.com/office/officeart/2005/8/layout/orgChart1"/>
    <dgm:cxn modelId="{9493EE46-9611-41B2-B5A6-B5D9BACFB22A}" type="presParOf" srcId="{F3D6E992-AA76-475B-A6A5-2D041FC2B6B5}" destId="{936B0ACE-3FAA-41A9-A735-E0888B0CD6D5}" srcOrd="2" destOrd="0" presId="urn:microsoft.com/office/officeart/2005/8/layout/orgChart1"/>
    <dgm:cxn modelId="{271A6CD0-3AC9-4A83-A477-2A934C06C533}" type="presParOf" srcId="{936B0ACE-3FAA-41A9-A735-E0888B0CD6D5}" destId="{5C513AA6-BF23-43DA-9B00-5D196E40E2E8}" srcOrd="0" destOrd="0" presId="urn:microsoft.com/office/officeart/2005/8/layout/orgChart1"/>
    <dgm:cxn modelId="{019C0F37-E848-475F-9F80-F22CA2D60201}" type="presParOf" srcId="{936B0ACE-3FAA-41A9-A735-E0888B0CD6D5}" destId="{E9592159-0825-4F14-B3D8-33810216F7AE}" srcOrd="1" destOrd="0" presId="urn:microsoft.com/office/officeart/2005/8/layout/orgChart1"/>
    <dgm:cxn modelId="{843F560F-458B-4B76-B68B-34DE780FC226}" type="presParOf" srcId="{E9592159-0825-4F14-B3D8-33810216F7AE}" destId="{BC2791DF-1D3C-448E-82A3-44A870C9A49D}" srcOrd="0" destOrd="0" presId="urn:microsoft.com/office/officeart/2005/8/layout/orgChart1"/>
    <dgm:cxn modelId="{84EB1F0F-E33E-4387-8DC8-3F7EBE423718}" type="presParOf" srcId="{BC2791DF-1D3C-448E-82A3-44A870C9A49D}" destId="{F5A3DA7C-8542-4E38-A552-3A253FF83B6B}" srcOrd="0" destOrd="0" presId="urn:microsoft.com/office/officeart/2005/8/layout/orgChart1"/>
    <dgm:cxn modelId="{3F819FE4-EA52-4BD3-9A7A-E70FD21F9C55}" type="presParOf" srcId="{BC2791DF-1D3C-448E-82A3-44A870C9A49D}" destId="{6B199F13-371B-44F8-BC21-FD858615D976}" srcOrd="1" destOrd="0" presId="urn:microsoft.com/office/officeart/2005/8/layout/orgChart1"/>
    <dgm:cxn modelId="{8FC9DABD-3934-4251-ABFA-99F92313D872}" type="presParOf" srcId="{E9592159-0825-4F14-B3D8-33810216F7AE}" destId="{47643D02-9F3D-4023-8DB9-69346805E2AB}" srcOrd="1" destOrd="0" presId="urn:microsoft.com/office/officeart/2005/8/layout/orgChart1"/>
    <dgm:cxn modelId="{DBE9091C-8961-45B6-AA0E-D6680D7E9A1A}" type="presParOf" srcId="{E9592159-0825-4F14-B3D8-33810216F7AE}" destId="{4551A70C-8C45-46C1-8307-6DE48C5EACD4}" srcOrd="2" destOrd="0" presId="urn:microsoft.com/office/officeart/2005/8/layout/orgChart1"/>
    <dgm:cxn modelId="{21898BA0-4FC6-43CE-A6E0-B2256D2AF9DA}" type="presParOf" srcId="{936B0ACE-3FAA-41A9-A735-E0888B0CD6D5}" destId="{C398B9D9-9C19-47FF-A20B-85580CCE442F}" srcOrd="2" destOrd="0" presId="urn:microsoft.com/office/officeart/2005/8/layout/orgChart1"/>
    <dgm:cxn modelId="{31C44224-A9C5-4B55-B13C-52648B6BD21E}" type="presParOf" srcId="{936B0ACE-3FAA-41A9-A735-E0888B0CD6D5}" destId="{B878391D-AE97-48C8-8006-CBA271EC0229}" srcOrd="3" destOrd="0" presId="urn:microsoft.com/office/officeart/2005/8/layout/orgChart1"/>
    <dgm:cxn modelId="{B3BFBCB2-68FB-4CDA-9155-D171A2B318ED}" type="presParOf" srcId="{B878391D-AE97-48C8-8006-CBA271EC0229}" destId="{CAF1FDC1-5D67-49FB-85AA-24A972A7349E}" srcOrd="0" destOrd="0" presId="urn:microsoft.com/office/officeart/2005/8/layout/orgChart1"/>
    <dgm:cxn modelId="{1C945B23-2334-4F35-B255-3CAA58969388}" type="presParOf" srcId="{CAF1FDC1-5D67-49FB-85AA-24A972A7349E}" destId="{DF5221E1-23A6-41A4-B994-96F7BA5D1EE6}" srcOrd="0" destOrd="0" presId="urn:microsoft.com/office/officeart/2005/8/layout/orgChart1"/>
    <dgm:cxn modelId="{C9F322BA-45F8-4271-BF7A-25D3279D4689}" type="presParOf" srcId="{CAF1FDC1-5D67-49FB-85AA-24A972A7349E}" destId="{67956541-4F32-4954-B6ED-B27D65008CCF}" srcOrd="1" destOrd="0" presId="urn:microsoft.com/office/officeart/2005/8/layout/orgChart1"/>
    <dgm:cxn modelId="{348CB8A3-1BEF-4A60-863A-46309BE090FD}" type="presParOf" srcId="{B878391D-AE97-48C8-8006-CBA271EC0229}" destId="{E8ECD54E-B674-4B1B-A00F-3ACD5C9461B8}" srcOrd="1" destOrd="0" presId="urn:microsoft.com/office/officeart/2005/8/layout/orgChart1"/>
    <dgm:cxn modelId="{E770913A-8679-4CBF-89CB-579D454DF4DA}" type="presParOf" srcId="{B878391D-AE97-48C8-8006-CBA271EC0229}" destId="{9055D8AD-770B-4376-8781-BA6815151269}" srcOrd="2" destOrd="0" presId="urn:microsoft.com/office/officeart/2005/8/layout/orgChart1"/>
    <dgm:cxn modelId="{C3C163D9-B223-4BB8-89B1-7005BC262617}" type="presParOf" srcId="{936B0ACE-3FAA-41A9-A735-E0888B0CD6D5}" destId="{2A0D814C-6FA7-43AF-B5E0-1AE417D4275C}" srcOrd="4" destOrd="0" presId="urn:microsoft.com/office/officeart/2005/8/layout/orgChart1"/>
    <dgm:cxn modelId="{35960EC5-B277-404B-BB16-6B1D890B2706}" type="presParOf" srcId="{936B0ACE-3FAA-41A9-A735-E0888B0CD6D5}" destId="{616D3257-82A3-4A77-8507-2B368234476A}" srcOrd="5" destOrd="0" presId="urn:microsoft.com/office/officeart/2005/8/layout/orgChart1"/>
    <dgm:cxn modelId="{1576087E-879E-450E-8528-EF172659F7DD}" type="presParOf" srcId="{616D3257-82A3-4A77-8507-2B368234476A}" destId="{9C9E4828-6ED4-4A7A-B721-3372F2969989}" srcOrd="0" destOrd="0" presId="urn:microsoft.com/office/officeart/2005/8/layout/orgChart1"/>
    <dgm:cxn modelId="{F37AB10C-F91E-4C51-BE0D-2590ECC74D31}" type="presParOf" srcId="{9C9E4828-6ED4-4A7A-B721-3372F2969989}" destId="{956ECC0B-85F3-4228-BE4C-98E894D9E9B5}" srcOrd="0" destOrd="0" presId="urn:microsoft.com/office/officeart/2005/8/layout/orgChart1"/>
    <dgm:cxn modelId="{89A57F00-C439-486A-874C-0236573AE13D}" type="presParOf" srcId="{9C9E4828-6ED4-4A7A-B721-3372F2969989}" destId="{95F0B58C-96F9-4182-BBA3-709968EDF265}" srcOrd="1" destOrd="0" presId="urn:microsoft.com/office/officeart/2005/8/layout/orgChart1"/>
    <dgm:cxn modelId="{7A1BB287-B415-4C26-93E4-6919B99B0911}" type="presParOf" srcId="{616D3257-82A3-4A77-8507-2B368234476A}" destId="{BBF80A07-446F-474A-AD87-2186848594CE}" srcOrd="1" destOrd="0" presId="urn:microsoft.com/office/officeart/2005/8/layout/orgChart1"/>
    <dgm:cxn modelId="{571499C6-C07B-428F-B7B0-F3087F623E7B}" type="presParOf" srcId="{616D3257-82A3-4A77-8507-2B368234476A}" destId="{02904276-7DBD-42D1-8F84-8572EB8FD8CE}" srcOrd="2" destOrd="0" presId="urn:microsoft.com/office/officeart/2005/8/layout/orgChart1"/>
    <dgm:cxn modelId="{65D4B23A-2B9C-4822-9533-4A371AB45938}" type="presParOf" srcId="{20C10F02-A481-404C-86A9-7944D7E724F3}" destId="{E05388EA-0E02-4957-825D-E298196CC1D8}" srcOrd="2" destOrd="0" presId="urn:microsoft.com/office/officeart/2005/8/layout/orgChart1"/>
    <dgm:cxn modelId="{8F2FEB87-B4AC-43AB-A9B7-63EF11ED44AF}" type="presParOf" srcId="{20C10F02-A481-404C-86A9-7944D7E724F3}" destId="{F1EFDA85-F19E-4EA3-8687-0BCD4724BFC9}" srcOrd="3" destOrd="0" presId="urn:microsoft.com/office/officeart/2005/8/layout/orgChart1"/>
    <dgm:cxn modelId="{7E6738E4-2E0D-48E3-AD15-7C6F1416C8D5}" type="presParOf" srcId="{F1EFDA85-F19E-4EA3-8687-0BCD4724BFC9}" destId="{03D94E27-0D4E-4554-8290-BE8A23B56B1A}" srcOrd="0" destOrd="0" presId="urn:microsoft.com/office/officeart/2005/8/layout/orgChart1"/>
    <dgm:cxn modelId="{918F327B-B2D5-418F-A8BA-2EB8A7847632}" type="presParOf" srcId="{03D94E27-0D4E-4554-8290-BE8A23B56B1A}" destId="{F2236312-9881-4F33-AB08-A4CB034706A0}" srcOrd="0" destOrd="0" presId="urn:microsoft.com/office/officeart/2005/8/layout/orgChart1"/>
    <dgm:cxn modelId="{CF793F83-E982-4ACD-B142-61C3362B3AA4}" type="presParOf" srcId="{03D94E27-0D4E-4554-8290-BE8A23B56B1A}" destId="{D628CC3B-5539-49E4-A070-26635A943C3A}" srcOrd="1" destOrd="0" presId="urn:microsoft.com/office/officeart/2005/8/layout/orgChart1"/>
    <dgm:cxn modelId="{6A7B8759-54E0-4E37-81F7-B3097B7A8D97}" type="presParOf" srcId="{F1EFDA85-F19E-4EA3-8687-0BCD4724BFC9}" destId="{C5A3C532-93F9-4EFF-89D2-258E4A4B9C03}" srcOrd="1" destOrd="0" presId="urn:microsoft.com/office/officeart/2005/8/layout/orgChart1"/>
    <dgm:cxn modelId="{60648B9C-383C-4550-9EEC-290376787155}" type="presParOf" srcId="{F1EFDA85-F19E-4EA3-8687-0BCD4724BFC9}" destId="{85A581FA-7F55-401D-9B60-6B0B5A515827}" srcOrd="2" destOrd="0" presId="urn:microsoft.com/office/officeart/2005/8/layout/orgChart1"/>
    <dgm:cxn modelId="{F377F58F-CC83-4C64-9EF6-66F5336E8AB1}" type="presParOf" srcId="{85A581FA-7F55-401D-9B60-6B0B5A515827}" destId="{421F7208-85D2-49C3-AA66-B3E0294E6767}" srcOrd="0" destOrd="0" presId="urn:microsoft.com/office/officeart/2005/8/layout/orgChart1"/>
    <dgm:cxn modelId="{6D09A88E-7484-4522-8099-91ADF6B33477}" type="presParOf" srcId="{85A581FA-7F55-401D-9B60-6B0B5A515827}" destId="{6F739A74-24EF-48F5-955E-530060A60728}" srcOrd="1" destOrd="0" presId="urn:microsoft.com/office/officeart/2005/8/layout/orgChart1"/>
    <dgm:cxn modelId="{FEDF9B63-AB77-476E-8A0C-65047AB07CFB}" type="presParOf" srcId="{6F739A74-24EF-48F5-955E-530060A60728}" destId="{51231F9F-A90E-4D39-966F-FD1DCF18DA2C}" srcOrd="0" destOrd="0" presId="urn:microsoft.com/office/officeart/2005/8/layout/orgChart1"/>
    <dgm:cxn modelId="{5BFE5745-6130-49BE-AF79-CF35C163529D}" type="presParOf" srcId="{51231F9F-A90E-4D39-966F-FD1DCF18DA2C}" destId="{9DBDA592-C90C-48B0-AB17-B322D9EAB1F3}" srcOrd="0" destOrd="0" presId="urn:microsoft.com/office/officeart/2005/8/layout/orgChart1"/>
    <dgm:cxn modelId="{0E6C5AEE-EF3F-427A-BA16-161633459B50}" type="presParOf" srcId="{51231F9F-A90E-4D39-966F-FD1DCF18DA2C}" destId="{B568857C-F083-4704-B429-E09A95552003}" srcOrd="1" destOrd="0" presId="urn:microsoft.com/office/officeart/2005/8/layout/orgChart1"/>
    <dgm:cxn modelId="{2F052722-27D3-4A9E-8B20-16C74ADD35B8}" type="presParOf" srcId="{6F739A74-24EF-48F5-955E-530060A60728}" destId="{477ABDC8-00A4-4DEB-BEBC-E3323235DA9D}" srcOrd="1" destOrd="0" presId="urn:microsoft.com/office/officeart/2005/8/layout/orgChart1"/>
    <dgm:cxn modelId="{F1DC8B67-91F4-4311-89F2-CB3BF273615C}" type="presParOf" srcId="{6F739A74-24EF-48F5-955E-530060A60728}" destId="{842FA89F-550A-42D0-9252-ADA292A96A8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F7208-85D2-49C3-AA66-B3E0294E6767}">
      <dsp:nvSpPr>
        <dsp:cNvPr id="0" name=""/>
        <dsp:cNvSpPr/>
      </dsp:nvSpPr>
      <dsp:spPr>
        <a:xfrm>
          <a:off x="5338939" y="1752877"/>
          <a:ext cx="860180" cy="650029"/>
        </a:xfrm>
        <a:custGeom>
          <a:avLst/>
          <a:gdLst/>
          <a:ahLst/>
          <a:cxnLst/>
          <a:rect l="0" t="0" r="0" b="0"/>
          <a:pathLst>
            <a:path>
              <a:moveTo>
                <a:pt x="860180" y="0"/>
              </a:moveTo>
              <a:lnTo>
                <a:pt x="0" y="65002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5388EA-0E02-4957-825D-E298196CC1D8}">
      <dsp:nvSpPr>
        <dsp:cNvPr id="0" name=""/>
        <dsp:cNvSpPr/>
      </dsp:nvSpPr>
      <dsp:spPr>
        <a:xfrm>
          <a:off x="4066027" y="860180"/>
          <a:ext cx="1272911" cy="462606"/>
        </a:xfrm>
        <a:custGeom>
          <a:avLst/>
          <a:gdLst/>
          <a:ahLst/>
          <a:cxnLst/>
          <a:rect l="0" t="0" r="0" b="0"/>
          <a:pathLst>
            <a:path>
              <a:moveTo>
                <a:pt x="0" y="0"/>
              </a:moveTo>
              <a:lnTo>
                <a:pt x="0" y="462606"/>
              </a:lnTo>
              <a:lnTo>
                <a:pt x="1272911" y="46260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0D814C-6FA7-43AF-B5E0-1AE417D4275C}">
      <dsp:nvSpPr>
        <dsp:cNvPr id="0" name=""/>
        <dsp:cNvSpPr/>
      </dsp:nvSpPr>
      <dsp:spPr>
        <a:xfrm>
          <a:off x="2261050" y="1752877"/>
          <a:ext cx="91440" cy="1658143"/>
        </a:xfrm>
        <a:custGeom>
          <a:avLst/>
          <a:gdLst/>
          <a:ahLst/>
          <a:cxnLst/>
          <a:rect l="0" t="0" r="0" b="0"/>
          <a:pathLst>
            <a:path>
              <a:moveTo>
                <a:pt x="49642" y="0"/>
              </a:moveTo>
              <a:lnTo>
                <a:pt x="49642" y="1658143"/>
              </a:lnTo>
              <a:lnTo>
                <a:pt x="45720" y="165814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98B9D9-9C19-47FF-A20B-85580CCE442F}">
      <dsp:nvSpPr>
        <dsp:cNvPr id="0" name=""/>
        <dsp:cNvSpPr/>
      </dsp:nvSpPr>
      <dsp:spPr>
        <a:xfrm>
          <a:off x="1874719" y="1752877"/>
          <a:ext cx="435973" cy="578023"/>
        </a:xfrm>
        <a:custGeom>
          <a:avLst/>
          <a:gdLst/>
          <a:ahLst/>
          <a:cxnLst/>
          <a:rect l="0" t="0" r="0" b="0"/>
          <a:pathLst>
            <a:path>
              <a:moveTo>
                <a:pt x="435973" y="0"/>
              </a:moveTo>
              <a:lnTo>
                <a:pt x="435973" y="578023"/>
              </a:lnTo>
              <a:lnTo>
                <a:pt x="0" y="57802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13AA6-BF23-43DA-9B00-5D196E40E2E8}">
      <dsp:nvSpPr>
        <dsp:cNvPr id="0" name=""/>
        <dsp:cNvSpPr/>
      </dsp:nvSpPr>
      <dsp:spPr>
        <a:xfrm>
          <a:off x="2310692" y="1752877"/>
          <a:ext cx="651982" cy="578023"/>
        </a:xfrm>
        <a:custGeom>
          <a:avLst/>
          <a:gdLst/>
          <a:ahLst/>
          <a:cxnLst/>
          <a:rect l="0" t="0" r="0" b="0"/>
          <a:pathLst>
            <a:path>
              <a:moveTo>
                <a:pt x="0" y="0"/>
              </a:moveTo>
              <a:lnTo>
                <a:pt x="0" y="578023"/>
              </a:lnTo>
              <a:lnTo>
                <a:pt x="651982" y="578023"/>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FE2E3-385A-4D98-BBA9-4CA5C9D32B33}">
      <dsp:nvSpPr>
        <dsp:cNvPr id="0" name=""/>
        <dsp:cNvSpPr/>
      </dsp:nvSpPr>
      <dsp:spPr>
        <a:xfrm>
          <a:off x="3170872" y="860180"/>
          <a:ext cx="895154" cy="462606"/>
        </a:xfrm>
        <a:custGeom>
          <a:avLst/>
          <a:gdLst/>
          <a:ahLst/>
          <a:cxnLst/>
          <a:rect l="0" t="0" r="0" b="0"/>
          <a:pathLst>
            <a:path>
              <a:moveTo>
                <a:pt x="895154" y="0"/>
              </a:moveTo>
              <a:lnTo>
                <a:pt x="895154" y="462606"/>
              </a:lnTo>
              <a:lnTo>
                <a:pt x="0" y="46260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2E1013-042C-4906-8D81-A280CFFCD988}">
      <dsp:nvSpPr>
        <dsp:cNvPr id="0" name=""/>
        <dsp:cNvSpPr/>
      </dsp:nvSpPr>
      <dsp:spPr>
        <a:xfrm>
          <a:off x="3205847" y="0"/>
          <a:ext cx="1720360" cy="8601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err="1" smtClean="0"/>
            <a:t>Movement</a:t>
          </a:r>
          <a:r>
            <a:rPr lang="tr-TR" sz="1500" kern="1200" dirty="0" smtClean="0"/>
            <a:t> </a:t>
          </a:r>
          <a:r>
            <a:rPr lang="tr-TR" sz="1500" kern="1200" dirty="0" err="1" smtClean="0"/>
            <a:t>and</a:t>
          </a:r>
          <a:r>
            <a:rPr lang="tr-TR" sz="1500" kern="1200" dirty="0" smtClean="0"/>
            <a:t> Training </a:t>
          </a:r>
          <a:r>
            <a:rPr lang="tr-TR" sz="1500" kern="1200" dirty="0" err="1" smtClean="0"/>
            <a:t>Sciences</a:t>
          </a:r>
          <a:r>
            <a:rPr lang="tr-TR" sz="1500" kern="1200" dirty="0" smtClean="0"/>
            <a:t> </a:t>
          </a:r>
          <a:r>
            <a:rPr lang="tr-TR" sz="1500" kern="1200" dirty="0" err="1" smtClean="0"/>
            <a:t>Programme</a:t>
          </a:r>
          <a:endParaRPr lang="tr-TR" sz="1500" kern="1200" dirty="0"/>
        </a:p>
      </dsp:txBody>
      <dsp:txXfrm>
        <a:off x="3205847" y="0"/>
        <a:ext cx="1720360" cy="860180"/>
      </dsp:txXfrm>
    </dsp:sp>
    <dsp:sp modelId="{F652028C-382B-457F-B5CA-1C45D7B26458}">
      <dsp:nvSpPr>
        <dsp:cNvPr id="0" name=""/>
        <dsp:cNvSpPr/>
      </dsp:nvSpPr>
      <dsp:spPr>
        <a:xfrm>
          <a:off x="1450512" y="892696"/>
          <a:ext cx="1720360" cy="8601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Course </a:t>
          </a:r>
          <a:r>
            <a:rPr lang="tr-TR" sz="1500" kern="1200" dirty="0" err="1" smtClean="0"/>
            <a:t>Period</a:t>
          </a:r>
          <a:endParaRPr lang="tr-TR" sz="1500" kern="1200" dirty="0"/>
        </a:p>
      </dsp:txBody>
      <dsp:txXfrm>
        <a:off x="1450512" y="892696"/>
        <a:ext cx="1720360" cy="860180"/>
      </dsp:txXfrm>
    </dsp:sp>
    <dsp:sp modelId="{F5A3DA7C-8542-4E38-A552-3A253FF83B6B}">
      <dsp:nvSpPr>
        <dsp:cNvPr id="0" name=""/>
        <dsp:cNvSpPr/>
      </dsp:nvSpPr>
      <dsp:spPr>
        <a:xfrm>
          <a:off x="2962674" y="1900810"/>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solidFill>
                <a:schemeClr val="tx1"/>
              </a:solidFill>
            </a:rPr>
            <a:t>Courses</a:t>
          </a:r>
        </a:p>
        <a:p>
          <a:pPr lvl="0" algn="ctr" defTabSz="666750">
            <a:lnSpc>
              <a:spcPct val="90000"/>
            </a:lnSpc>
            <a:spcBef>
              <a:spcPct val="0"/>
            </a:spcBef>
            <a:spcAft>
              <a:spcPct val="35000"/>
            </a:spcAft>
          </a:pPr>
          <a:r>
            <a:rPr lang="tr-TR" sz="1500" kern="1200" dirty="0" smtClean="0">
              <a:solidFill>
                <a:schemeClr val="tx1"/>
              </a:solidFill>
            </a:rPr>
            <a:t>54 ECTS</a:t>
          </a:r>
          <a:endParaRPr lang="tr-TR" sz="1500" kern="1200" dirty="0">
            <a:solidFill>
              <a:schemeClr val="tx1"/>
            </a:solidFill>
          </a:endParaRPr>
        </a:p>
      </dsp:txBody>
      <dsp:txXfrm>
        <a:off x="2962674" y="1900810"/>
        <a:ext cx="1720360" cy="860180"/>
      </dsp:txXfrm>
    </dsp:sp>
    <dsp:sp modelId="{DF5221E1-23A6-41A4-B994-96F7BA5D1EE6}">
      <dsp:nvSpPr>
        <dsp:cNvPr id="0" name=""/>
        <dsp:cNvSpPr/>
      </dsp:nvSpPr>
      <dsp:spPr>
        <a:xfrm>
          <a:off x="154358" y="1900810"/>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err="1" smtClean="0">
              <a:solidFill>
                <a:schemeClr val="tx1"/>
              </a:solidFill>
            </a:rPr>
            <a:t>Specialization</a:t>
          </a:r>
          <a:endParaRPr lang="tr-TR" sz="1500" kern="1200" dirty="0" smtClean="0">
            <a:solidFill>
              <a:schemeClr val="tx1"/>
            </a:solidFill>
          </a:endParaRPr>
        </a:p>
        <a:p>
          <a:pPr lvl="0" algn="ctr" defTabSz="666750">
            <a:lnSpc>
              <a:spcPct val="90000"/>
            </a:lnSpc>
            <a:spcBef>
              <a:spcPct val="0"/>
            </a:spcBef>
            <a:spcAft>
              <a:spcPct val="35000"/>
            </a:spcAft>
          </a:pPr>
          <a:r>
            <a:rPr lang="tr-TR" sz="1500" kern="1200" dirty="0" smtClean="0">
              <a:solidFill>
                <a:schemeClr val="tx1"/>
              </a:solidFill>
            </a:rPr>
            <a:t>4 ECTS</a:t>
          </a:r>
          <a:endParaRPr lang="tr-TR" sz="1500" kern="1200" dirty="0">
            <a:solidFill>
              <a:schemeClr val="tx1"/>
            </a:solidFill>
          </a:endParaRPr>
        </a:p>
      </dsp:txBody>
      <dsp:txXfrm>
        <a:off x="154358" y="1900810"/>
        <a:ext cx="1720360" cy="860180"/>
      </dsp:txXfrm>
    </dsp:sp>
    <dsp:sp modelId="{956ECC0B-85F3-4228-BE4C-98E894D9E9B5}">
      <dsp:nvSpPr>
        <dsp:cNvPr id="0" name=""/>
        <dsp:cNvSpPr/>
      </dsp:nvSpPr>
      <dsp:spPr>
        <a:xfrm>
          <a:off x="586410" y="2980930"/>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err="1" smtClean="0">
              <a:solidFill>
                <a:schemeClr val="tx1"/>
              </a:solidFill>
            </a:rPr>
            <a:t>Seminar</a:t>
          </a:r>
          <a:r>
            <a:rPr lang="tr-TR" sz="1500" kern="1200" dirty="0" smtClean="0">
              <a:solidFill>
                <a:schemeClr val="tx1"/>
              </a:solidFill>
            </a:rPr>
            <a:t> </a:t>
          </a:r>
        </a:p>
        <a:p>
          <a:pPr lvl="0" algn="ctr" defTabSz="666750">
            <a:lnSpc>
              <a:spcPct val="90000"/>
            </a:lnSpc>
            <a:spcBef>
              <a:spcPct val="0"/>
            </a:spcBef>
            <a:spcAft>
              <a:spcPct val="35000"/>
            </a:spcAft>
          </a:pPr>
          <a:r>
            <a:rPr lang="tr-TR" sz="1500" kern="1200" dirty="0" smtClean="0">
              <a:solidFill>
                <a:schemeClr val="tx1"/>
              </a:solidFill>
            </a:rPr>
            <a:t>2 ECTS</a:t>
          </a:r>
          <a:endParaRPr lang="tr-TR" sz="1500" kern="1200" dirty="0">
            <a:solidFill>
              <a:schemeClr val="tx1"/>
            </a:solidFill>
          </a:endParaRPr>
        </a:p>
      </dsp:txBody>
      <dsp:txXfrm>
        <a:off x="586410" y="2980930"/>
        <a:ext cx="1720360" cy="860180"/>
      </dsp:txXfrm>
    </dsp:sp>
    <dsp:sp modelId="{F2236312-9881-4F33-AB08-A4CB034706A0}">
      <dsp:nvSpPr>
        <dsp:cNvPr id="0" name=""/>
        <dsp:cNvSpPr/>
      </dsp:nvSpPr>
      <dsp:spPr>
        <a:xfrm>
          <a:off x="5338939" y="892696"/>
          <a:ext cx="1720360" cy="8601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err="1" smtClean="0"/>
            <a:t>Thesis</a:t>
          </a:r>
          <a:r>
            <a:rPr lang="tr-TR" sz="1500" kern="1200" dirty="0" smtClean="0"/>
            <a:t> </a:t>
          </a:r>
          <a:r>
            <a:rPr lang="tr-TR" sz="1500" kern="1200" dirty="0" err="1" smtClean="0"/>
            <a:t>Period</a:t>
          </a:r>
          <a:endParaRPr lang="tr-TR" sz="1500" kern="1200" dirty="0"/>
        </a:p>
      </dsp:txBody>
      <dsp:txXfrm>
        <a:off x="5338939" y="892696"/>
        <a:ext cx="1720360" cy="860180"/>
      </dsp:txXfrm>
    </dsp:sp>
    <dsp:sp modelId="{9DBDA592-C90C-48B0-AB17-B322D9EAB1F3}">
      <dsp:nvSpPr>
        <dsp:cNvPr id="0" name=""/>
        <dsp:cNvSpPr/>
      </dsp:nvSpPr>
      <dsp:spPr>
        <a:xfrm>
          <a:off x="5338939" y="1972816"/>
          <a:ext cx="1720360" cy="86018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err="1" smtClean="0">
              <a:solidFill>
                <a:schemeClr val="tx1"/>
              </a:solidFill>
            </a:rPr>
            <a:t>Thesis</a:t>
          </a:r>
          <a:r>
            <a:rPr lang="tr-TR" sz="1500" kern="1200" dirty="0" smtClean="0">
              <a:solidFill>
                <a:schemeClr val="tx1"/>
              </a:solidFill>
            </a:rPr>
            <a:t> </a:t>
          </a:r>
          <a:r>
            <a:rPr lang="tr-TR" sz="1500" kern="1200" dirty="0" err="1" smtClean="0">
              <a:solidFill>
                <a:schemeClr val="tx1"/>
              </a:solidFill>
            </a:rPr>
            <a:t>work</a:t>
          </a:r>
          <a:endParaRPr lang="tr-TR" sz="1500" kern="1200" dirty="0" smtClean="0">
            <a:solidFill>
              <a:schemeClr val="tx1"/>
            </a:solidFill>
          </a:endParaRPr>
        </a:p>
        <a:p>
          <a:pPr lvl="0" algn="ctr" defTabSz="666750">
            <a:lnSpc>
              <a:spcPct val="90000"/>
            </a:lnSpc>
            <a:spcBef>
              <a:spcPct val="0"/>
            </a:spcBef>
            <a:spcAft>
              <a:spcPct val="35000"/>
            </a:spcAft>
          </a:pPr>
          <a:r>
            <a:rPr lang="tr-TR" sz="1500" kern="1200" dirty="0" smtClean="0">
              <a:solidFill>
                <a:schemeClr val="tx1"/>
              </a:solidFill>
            </a:rPr>
            <a:t>60 ECTS</a:t>
          </a:r>
          <a:endParaRPr lang="tr-TR" sz="1500" kern="1200" dirty="0">
            <a:solidFill>
              <a:schemeClr val="tx1"/>
            </a:solidFill>
          </a:endParaRPr>
        </a:p>
      </dsp:txBody>
      <dsp:txXfrm>
        <a:off x="5338939" y="1972816"/>
        <a:ext cx="1720360" cy="8601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E433EE-DDC8-448B-BBE8-0A3D8D663DBA}" type="datetimeFigureOut">
              <a:rPr lang="tr-TR" smtClean="0"/>
              <a:t>26.01.2024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AEB0CD-02EE-48E8-A61F-90A06AC4EC91}" type="slidenum">
              <a:rPr lang="tr-TR" smtClean="0"/>
              <a:t>‹#›</a:t>
            </a:fld>
            <a:endParaRPr lang="tr-TR"/>
          </a:p>
        </p:txBody>
      </p:sp>
    </p:spTree>
    <p:extLst>
      <p:ext uri="{BB962C8B-B14F-4D97-AF65-F5344CB8AC3E}">
        <p14:creationId xmlns:p14="http://schemas.microsoft.com/office/powerpoint/2010/main" val="572002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FF6B6123-7B1A-4CEB-B312-A173833DE2E3}" type="datetime1">
              <a:rPr lang="tr-TR" smtClean="0"/>
              <a:t>26.01.2024</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9A929C8-1515-4D80-9551-0B3902C84176}"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8BCC5C9E-95FB-4C44-8F51-8823CBC25A17}"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7BE3A98-B286-42BC-8D81-6F59597D13BE}"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9408975-7381-49C3-97D0-A464ECDD0D61}"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8915EF82-DF8B-41E6-A39D-2BFBB685E8B0}"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602EBACD-D326-4723-8319-C5202EFB5D26}" type="datetime1">
              <a:rPr lang="tr-TR" smtClean="0"/>
              <a:t>26.01.2024</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CA733B49-1CD0-4B58-B4E7-4A4CDC768BCA}" type="datetime1">
              <a:rPr lang="tr-TR" smtClean="0"/>
              <a:t>26.01.2024</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2D11B828-4477-473A-BA7E-3265960A1947}" type="datetime1">
              <a:rPr lang="tr-TR" smtClean="0"/>
              <a:t>26.01.2024</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4E28E2B9-A4DA-4CAF-97B1-2CD5784AA8DC}"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78E0A6D2-E3C6-45DE-B3C1-EF798ED198E6}" type="datetime1">
              <a:rPr lang="tr-TR" smtClean="0"/>
              <a:t>26.01.2024</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CCD49D-CBC7-4FD8-A981-A7D1BDF6536D}" type="datetime1">
              <a:rPr lang="tr-TR" smtClean="0"/>
              <a:t>26.01.2024</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en-US" dirty="0"/>
              <a:t>Department </a:t>
            </a:r>
            <a:r>
              <a:rPr lang="tr-TR" dirty="0"/>
              <a:t>o</a:t>
            </a:r>
            <a:r>
              <a:rPr lang="en-US" dirty="0"/>
              <a:t>f Physical Education </a:t>
            </a:r>
            <a:r>
              <a:rPr lang="tr-TR" dirty="0" smtClean="0"/>
              <a:t>a</a:t>
            </a:r>
            <a:r>
              <a:rPr lang="en-US" dirty="0" err="1" smtClean="0"/>
              <a:t>nd</a:t>
            </a:r>
            <a:r>
              <a:rPr lang="en-US" dirty="0" smtClean="0"/>
              <a:t> </a:t>
            </a:r>
            <a:r>
              <a:rPr lang="en-US" dirty="0"/>
              <a:t>Sports</a:t>
            </a:r>
            <a:r>
              <a:rPr lang="tr-TR" dirty="0"/>
              <a:t> </a:t>
            </a:r>
          </a:p>
        </p:txBody>
      </p:sp>
      <p:sp>
        <p:nvSpPr>
          <p:cNvPr id="3" name="Alt Başlık 2"/>
          <p:cNvSpPr>
            <a:spLocks noGrp="1"/>
          </p:cNvSpPr>
          <p:nvPr>
            <p:ph type="subTitle" idx="1"/>
          </p:nvPr>
        </p:nvSpPr>
        <p:spPr/>
        <p:txBody>
          <a:bodyPr/>
          <a:lstStyle/>
          <a:p>
            <a:pPr algn="ctr"/>
            <a:r>
              <a:rPr lang="tr-TR" dirty="0" err="1" smtClean="0"/>
              <a:t>Movement</a:t>
            </a:r>
            <a:r>
              <a:rPr lang="tr-TR" dirty="0" smtClean="0"/>
              <a:t> </a:t>
            </a:r>
            <a:r>
              <a:rPr lang="tr-TR" dirty="0" err="1" smtClean="0"/>
              <a:t>and</a:t>
            </a:r>
            <a:r>
              <a:rPr lang="tr-TR" dirty="0" smtClean="0"/>
              <a:t> Training </a:t>
            </a:r>
            <a:r>
              <a:rPr lang="tr-TR" dirty="0" err="1" smtClean="0"/>
              <a:t>Sciences</a:t>
            </a:r>
            <a:r>
              <a:rPr lang="tr-TR" dirty="0" smtClean="0"/>
              <a:t> </a:t>
            </a:r>
            <a:r>
              <a:rPr lang="tr-TR" dirty="0" err="1" smtClean="0"/>
              <a:t>Programme</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8663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8165471"/>
              </p:ext>
            </p:extLst>
          </p:nvPr>
        </p:nvGraphicFramePr>
        <p:xfrm>
          <a:off x="457200" y="1539200"/>
          <a:ext cx="8229600" cy="4770120"/>
        </p:xfrm>
        <a:graphic>
          <a:graphicData uri="http://schemas.openxmlformats.org/drawingml/2006/table">
            <a:tbl>
              <a:tblPr firstRow="1" bandRow="1">
                <a:tableStyleId>{5C22544A-7EE6-4342-B048-85BDC9FD1C3A}</a:tableStyleId>
              </a:tblPr>
              <a:tblGrid>
                <a:gridCol w="3826768"/>
                <a:gridCol w="4402832"/>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en-US" dirty="0" smtClean="0"/>
                        <a:t>Prof. Dr. </a:t>
                      </a:r>
                      <a:r>
                        <a:rPr lang="en-US" dirty="0" err="1" smtClean="0"/>
                        <a:t>Fethi</a:t>
                      </a:r>
                      <a:r>
                        <a:rPr lang="en-US" dirty="0" smtClean="0"/>
                        <a:t> ARSLAN </a:t>
                      </a:r>
                      <a:endParaRPr lang="tr-TR" dirty="0" smtClean="0"/>
                    </a:p>
                    <a:p>
                      <a:pPr algn="just"/>
                      <a:r>
                        <a:rPr lang="en-US" dirty="0" smtClean="0"/>
                        <a:t>(Head of Department of Physical Education and Sports)</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indent="-285750" algn="just">
                        <a:buFont typeface="Arial" panose="020B0604020202020204" pitchFamily="34" charset="0"/>
                        <a:buChar char="•"/>
                      </a:pPr>
                      <a:r>
                        <a:rPr lang="tr-TR" dirty="0" smtClean="0"/>
                        <a:t>BSH 5541 </a:t>
                      </a:r>
                      <a:r>
                        <a:rPr lang="en-US" dirty="0" smtClean="0"/>
                        <a:t>Turkey's </a:t>
                      </a:r>
                      <a:r>
                        <a:rPr lang="tr-TR" dirty="0" smtClean="0"/>
                        <a:t>A</a:t>
                      </a:r>
                      <a:r>
                        <a:rPr lang="en-US" dirty="0" err="1" smtClean="0"/>
                        <a:t>dm</a:t>
                      </a:r>
                      <a:r>
                        <a:rPr lang="tr-TR" dirty="0" smtClean="0"/>
                        <a:t>i</a:t>
                      </a:r>
                      <a:r>
                        <a:rPr lang="en-US" dirty="0" smtClean="0"/>
                        <a:t>n</a:t>
                      </a:r>
                      <a:r>
                        <a:rPr lang="tr-TR" dirty="0" smtClean="0"/>
                        <a:t>i</a:t>
                      </a:r>
                      <a:r>
                        <a:rPr lang="en-US" dirty="0" err="1" smtClean="0"/>
                        <a:t>strat</a:t>
                      </a:r>
                      <a:r>
                        <a:rPr lang="tr-TR" dirty="0" smtClean="0"/>
                        <a:t>i</a:t>
                      </a:r>
                      <a:r>
                        <a:rPr lang="en-US" dirty="0" err="1" smtClean="0"/>
                        <a:t>ve</a:t>
                      </a:r>
                      <a:r>
                        <a:rPr lang="en-US" dirty="0" smtClean="0"/>
                        <a:t> </a:t>
                      </a:r>
                      <a:r>
                        <a:rPr lang="tr-TR" dirty="0" smtClean="0"/>
                        <a:t>S</a:t>
                      </a:r>
                      <a:r>
                        <a:rPr lang="en-US" dirty="0" err="1" smtClean="0"/>
                        <a:t>tructure</a:t>
                      </a:r>
                      <a:r>
                        <a:rPr lang="en-US" dirty="0" smtClean="0"/>
                        <a:t> and </a:t>
                      </a:r>
                      <a:r>
                        <a:rPr lang="tr-TR" dirty="0" smtClean="0"/>
                        <a:t>O</a:t>
                      </a:r>
                      <a:r>
                        <a:rPr lang="en-US" dirty="0" err="1" smtClean="0"/>
                        <a:t>rgan</a:t>
                      </a:r>
                      <a:r>
                        <a:rPr lang="tr-TR" dirty="0" smtClean="0"/>
                        <a:t>i</a:t>
                      </a:r>
                      <a:r>
                        <a:rPr lang="en-US" dirty="0" err="1" smtClean="0"/>
                        <a:t>zat</a:t>
                      </a:r>
                      <a:r>
                        <a:rPr lang="tr-TR" dirty="0" smtClean="0"/>
                        <a:t>i</a:t>
                      </a:r>
                      <a:r>
                        <a:rPr lang="en-US" dirty="0" smtClean="0"/>
                        <a:t>on of </a:t>
                      </a:r>
                      <a:r>
                        <a:rPr lang="tr-TR" dirty="0" smtClean="0"/>
                        <a:t>S</a:t>
                      </a:r>
                      <a:r>
                        <a:rPr lang="en-US" dirty="0" smtClean="0"/>
                        <a:t>ports</a:t>
                      </a:r>
                      <a:endParaRPr lang="tr-TR"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BSH 5099 </a:t>
                      </a:r>
                      <a:r>
                        <a:rPr lang="tr-TR" dirty="0" err="1" smtClean="0"/>
                        <a:t>Thesis</a:t>
                      </a:r>
                      <a:r>
                        <a:rPr lang="tr-TR" dirty="0" smtClean="0"/>
                        <a:t> </a:t>
                      </a:r>
                      <a:r>
                        <a:rPr lang="tr-TR" dirty="0" err="1" smtClean="0"/>
                        <a:t>Study</a:t>
                      </a:r>
                      <a:endParaRPr lang="tr-TR" dirty="0" smtClean="0"/>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Tolga ŞAHİN</a:t>
                      </a:r>
                    </a:p>
                  </a:txBody>
                  <a:tcPr anchor="ctr"/>
                </a:tc>
                <a:tc>
                  <a:txBody>
                    <a:bodyPr/>
                    <a:lstStyle/>
                    <a:p>
                      <a:pPr marL="285750" indent="-285750" algn="just">
                        <a:buFont typeface="Arial" panose="020B0604020202020204" pitchFamily="34" charset="0"/>
                        <a:buChar char="•"/>
                      </a:pPr>
                      <a:r>
                        <a:rPr lang="tr-TR" dirty="0" smtClean="0"/>
                        <a:t>BSH 5533 </a:t>
                      </a:r>
                      <a:r>
                        <a:rPr lang="tr-TR" dirty="0" err="1" smtClean="0"/>
                        <a:t>Sport</a:t>
                      </a:r>
                      <a:r>
                        <a:rPr lang="tr-TR" dirty="0" smtClean="0"/>
                        <a:t> Management </a:t>
                      </a:r>
                      <a:r>
                        <a:rPr lang="tr-TR" dirty="0" err="1" smtClean="0"/>
                        <a:t>and</a:t>
                      </a:r>
                      <a:r>
                        <a:rPr lang="tr-TR" dirty="0" smtClean="0"/>
                        <a:t> </a:t>
                      </a:r>
                      <a:r>
                        <a:rPr lang="tr-TR" dirty="0" err="1" smtClean="0"/>
                        <a:t>Organization</a:t>
                      </a:r>
                      <a:r>
                        <a:rPr lang="tr-TR" baseline="0"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10</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4294178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267663465"/>
              </p:ext>
            </p:extLst>
          </p:nvPr>
        </p:nvGraphicFramePr>
        <p:xfrm>
          <a:off x="457200" y="1493336"/>
          <a:ext cx="8229600" cy="5125720"/>
        </p:xfrm>
        <a:graphic>
          <a:graphicData uri="http://schemas.openxmlformats.org/drawingml/2006/table">
            <a:tbl>
              <a:tblPr firstRow="1" bandRow="1">
                <a:tableStyleId>{5C22544A-7EE6-4342-B048-85BDC9FD1C3A}</a:tableStyleId>
              </a:tblPr>
              <a:tblGrid>
                <a:gridCol w="3250704"/>
                <a:gridCol w="4978896"/>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tr-TR" dirty="0" err="1" smtClean="0"/>
                        <a:t>Assoc</a:t>
                      </a:r>
                      <a:r>
                        <a:rPr lang="tr-TR" dirty="0" smtClean="0"/>
                        <a:t>. Prof. Dr. Şenol YANAR</a:t>
                      </a:r>
                    </a:p>
                  </a:txBody>
                  <a:tcPr anchor="ctr"/>
                </a:tc>
                <a:tc>
                  <a:txBody>
                    <a:bodyPr/>
                    <a:lstStyle/>
                    <a:p>
                      <a:pPr marL="285750" indent="-285750" algn="just">
                        <a:buFont typeface="Arial" panose="020B0604020202020204" pitchFamily="34" charset="0"/>
                        <a:buChar char="•"/>
                      </a:pPr>
                      <a:r>
                        <a:rPr lang="tr-TR" dirty="0" smtClean="0"/>
                        <a:t>BSH 5523 Training </a:t>
                      </a:r>
                      <a:r>
                        <a:rPr lang="tr-TR" dirty="0" err="1" smtClean="0"/>
                        <a:t>Science</a:t>
                      </a:r>
                      <a:r>
                        <a:rPr lang="tr-TR" dirty="0" smtClean="0"/>
                        <a:t> 1</a:t>
                      </a:r>
                    </a:p>
                    <a:p>
                      <a:pPr marL="285750" indent="-285750" algn="just">
                        <a:buFont typeface="Arial" panose="020B0604020202020204" pitchFamily="34" charset="0"/>
                        <a:buChar char="•"/>
                      </a:pPr>
                      <a:r>
                        <a:rPr lang="tr-TR" dirty="0" smtClean="0"/>
                        <a:t>BSH 5041 P</a:t>
                      </a:r>
                      <a:r>
                        <a:rPr lang="en-US" sz="1800" b="0" i="0" kern="1200" dirty="0" err="1" smtClean="0">
                          <a:solidFill>
                            <a:schemeClr val="dk1"/>
                          </a:solidFill>
                          <a:effectLst/>
                          <a:latin typeface="+mn-lt"/>
                          <a:ea typeface="+mn-ea"/>
                          <a:cs typeface="+mn-cs"/>
                        </a:rPr>
                        <a:t>hys</a:t>
                      </a:r>
                      <a:r>
                        <a:rPr lang="tr-TR" sz="1800" b="0" i="0" kern="1200" dirty="0" smtClean="0">
                          <a:solidFill>
                            <a:schemeClr val="dk1"/>
                          </a:solidFill>
                          <a:effectLst/>
                          <a:latin typeface="+mn-lt"/>
                          <a:ea typeface="+mn-ea"/>
                          <a:cs typeface="+mn-cs"/>
                        </a:rPr>
                        <a:t>i</a:t>
                      </a:r>
                      <a:r>
                        <a:rPr lang="en-US" sz="1800" b="0" i="0" kern="1200" dirty="0" err="1" smtClean="0">
                          <a:solidFill>
                            <a:schemeClr val="dk1"/>
                          </a:solidFill>
                          <a:effectLst/>
                          <a:latin typeface="+mn-lt"/>
                          <a:ea typeface="+mn-ea"/>
                          <a:cs typeface="+mn-cs"/>
                        </a:rPr>
                        <a:t>olog</a:t>
                      </a:r>
                      <a:r>
                        <a:rPr lang="tr-TR" sz="1800" b="0" i="0" kern="1200" dirty="0" smtClean="0">
                          <a:solidFill>
                            <a:schemeClr val="dk1"/>
                          </a:solidFill>
                          <a:effectLst/>
                          <a:latin typeface="+mn-lt"/>
                          <a:ea typeface="+mn-ea"/>
                          <a:cs typeface="+mn-cs"/>
                        </a:rPr>
                        <a:t>i</a:t>
                      </a:r>
                      <a:r>
                        <a:rPr lang="en-US" sz="1800" b="0" i="0" kern="1200" dirty="0" err="1" smtClean="0">
                          <a:solidFill>
                            <a:schemeClr val="dk1"/>
                          </a:solidFill>
                          <a:effectLst/>
                          <a:latin typeface="+mn-lt"/>
                          <a:ea typeface="+mn-ea"/>
                          <a:cs typeface="+mn-cs"/>
                        </a:rPr>
                        <a:t>cal</a:t>
                      </a:r>
                      <a:r>
                        <a:rPr lang="en-US" sz="1800" b="0" i="0" kern="1200" dirty="0" smtClean="0">
                          <a:solidFill>
                            <a:schemeClr val="dk1"/>
                          </a:solidFill>
                          <a:effectLst/>
                          <a:latin typeface="+mn-lt"/>
                          <a:ea typeface="+mn-ea"/>
                          <a:cs typeface="+mn-cs"/>
                        </a:rPr>
                        <a:t> Bases </a:t>
                      </a:r>
                      <a:r>
                        <a:rPr lang="tr-TR" sz="1800" b="0" i="0" kern="1200" dirty="0" smtClean="0">
                          <a:solidFill>
                            <a:schemeClr val="dk1"/>
                          </a:solidFill>
                          <a:effectLst/>
                          <a:latin typeface="+mn-lt"/>
                          <a:ea typeface="+mn-ea"/>
                          <a:cs typeface="+mn-cs"/>
                        </a:rPr>
                        <a:t>o</a:t>
                      </a:r>
                      <a:r>
                        <a:rPr lang="en-US" sz="1800" b="0" i="0" kern="1200" dirty="0" smtClean="0">
                          <a:solidFill>
                            <a:schemeClr val="dk1"/>
                          </a:solidFill>
                          <a:effectLst/>
                          <a:latin typeface="+mn-lt"/>
                          <a:ea typeface="+mn-ea"/>
                          <a:cs typeface="+mn-cs"/>
                        </a:rPr>
                        <a:t>f Mot</a:t>
                      </a:r>
                      <a:r>
                        <a:rPr lang="tr-TR" sz="1800" b="0" i="0" kern="1200" dirty="0" smtClean="0">
                          <a:solidFill>
                            <a:schemeClr val="dk1"/>
                          </a:solidFill>
                          <a:effectLst/>
                          <a:latin typeface="+mn-lt"/>
                          <a:ea typeface="+mn-ea"/>
                          <a:cs typeface="+mn-cs"/>
                        </a:rPr>
                        <a:t>i</a:t>
                      </a:r>
                      <a:r>
                        <a:rPr lang="en-US" sz="1800" b="0" i="0" kern="1200" dirty="0" smtClean="0">
                          <a:solidFill>
                            <a:schemeClr val="dk1"/>
                          </a:solidFill>
                          <a:effectLst/>
                          <a:latin typeface="+mn-lt"/>
                          <a:ea typeface="+mn-ea"/>
                          <a:cs typeface="+mn-cs"/>
                        </a:rPr>
                        <a:t>on, Force </a:t>
                      </a:r>
                      <a:r>
                        <a:rPr lang="tr-TR" sz="1800" b="0" i="0" kern="1200" dirty="0" smtClean="0">
                          <a:solidFill>
                            <a:schemeClr val="dk1"/>
                          </a:solidFill>
                          <a:effectLst/>
                          <a:latin typeface="+mn-lt"/>
                          <a:ea typeface="+mn-ea"/>
                          <a:cs typeface="+mn-cs"/>
                        </a:rPr>
                        <a:t>a</a:t>
                      </a:r>
                      <a:r>
                        <a:rPr lang="en-US" sz="1800" b="0" i="0" kern="1200" dirty="0" err="1" smtClean="0">
                          <a:solidFill>
                            <a:schemeClr val="dk1"/>
                          </a:solidFill>
                          <a:effectLst/>
                          <a:latin typeface="+mn-lt"/>
                          <a:ea typeface="+mn-ea"/>
                          <a:cs typeface="+mn-cs"/>
                        </a:rPr>
                        <a:t>nd</a:t>
                      </a:r>
                      <a:r>
                        <a:rPr lang="en-US" sz="1800" b="0" i="0" kern="1200" dirty="0" smtClean="0">
                          <a:solidFill>
                            <a:schemeClr val="dk1"/>
                          </a:solidFill>
                          <a:effectLst/>
                          <a:latin typeface="+mn-lt"/>
                          <a:ea typeface="+mn-ea"/>
                          <a:cs typeface="+mn-cs"/>
                        </a:rPr>
                        <a:t> Force</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Murat KANGALGİL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p>
                      <a:pPr marL="285750" indent="-285750" algn="just">
                        <a:buFont typeface="Arial" panose="020B0604020202020204" pitchFamily="34" charset="0"/>
                        <a:buChar char="•"/>
                      </a:pPr>
                      <a:r>
                        <a:rPr lang="tr-TR" dirty="0" smtClean="0"/>
                        <a:t>BSH 5099 </a:t>
                      </a:r>
                      <a:r>
                        <a:rPr lang="tr-TR" dirty="0" err="1" smtClean="0"/>
                        <a:t>Thesis</a:t>
                      </a:r>
                      <a:r>
                        <a:rPr lang="tr-TR" dirty="0" smtClean="0"/>
                        <a:t> </a:t>
                      </a:r>
                      <a:r>
                        <a:rPr lang="tr-TR" dirty="0" err="1" smtClean="0"/>
                        <a:t>Study</a:t>
                      </a:r>
                      <a:r>
                        <a:rPr lang="tr-TR" dirty="0" smtClean="0"/>
                        <a:t> </a:t>
                      </a:r>
                    </a:p>
                    <a:p>
                      <a:pPr marL="285750" indent="-285750" algn="just">
                        <a:buFont typeface="Arial" panose="020B0604020202020204" pitchFamily="34" charset="0"/>
                        <a:buChar char="•"/>
                      </a:pPr>
                      <a:r>
                        <a:rPr lang="tr-TR" dirty="0" smtClean="0"/>
                        <a:t>BSH 5545 I</a:t>
                      </a:r>
                      <a:r>
                        <a:rPr lang="en-US" dirty="0" err="1" smtClean="0"/>
                        <a:t>nternat</a:t>
                      </a:r>
                      <a:r>
                        <a:rPr lang="tr-TR" dirty="0" smtClean="0"/>
                        <a:t>i</a:t>
                      </a:r>
                      <a:r>
                        <a:rPr lang="en-US" dirty="0" err="1" smtClean="0"/>
                        <a:t>onal</a:t>
                      </a:r>
                      <a:r>
                        <a:rPr lang="en-US" dirty="0" smtClean="0"/>
                        <a:t> </a:t>
                      </a:r>
                      <a:r>
                        <a:rPr lang="en-US" dirty="0" err="1" smtClean="0"/>
                        <a:t>Compar</a:t>
                      </a:r>
                      <a:r>
                        <a:rPr lang="tr-TR" dirty="0" smtClean="0"/>
                        <a:t>i</a:t>
                      </a:r>
                      <a:r>
                        <a:rPr lang="en-US" dirty="0" smtClean="0"/>
                        <a:t>sons </a:t>
                      </a:r>
                      <a:r>
                        <a:rPr lang="tr-TR" dirty="0" smtClean="0"/>
                        <a:t>i</a:t>
                      </a:r>
                      <a:r>
                        <a:rPr lang="en-US" dirty="0" smtClean="0"/>
                        <a:t>n Phys</a:t>
                      </a:r>
                      <a:r>
                        <a:rPr lang="tr-TR" dirty="0" smtClean="0"/>
                        <a:t>i</a:t>
                      </a:r>
                      <a:r>
                        <a:rPr lang="en-US" dirty="0" err="1" smtClean="0"/>
                        <a:t>cal</a:t>
                      </a:r>
                      <a:r>
                        <a:rPr lang="en-US" dirty="0" smtClean="0"/>
                        <a:t> </a:t>
                      </a:r>
                      <a:r>
                        <a:rPr lang="en-US" dirty="0" err="1" smtClean="0"/>
                        <a:t>Educat</a:t>
                      </a:r>
                      <a:r>
                        <a:rPr lang="tr-TR" dirty="0" smtClean="0"/>
                        <a:t>i</a:t>
                      </a:r>
                      <a:r>
                        <a:rPr lang="en-US" dirty="0" smtClean="0"/>
                        <a:t>on </a:t>
                      </a:r>
                      <a:r>
                        <a:rPr lang="tr-TR" dirty="0" smtClean="0"/>
                        <a:t>a</a:t>
                      </a:r>
                      <a:r>
                        <a:rPr lang="en-US" dirty="0" err="1" smtClean="0"/>
                        <a:t>nd</a:t>
                      </a:r>
                      <a:r>
                        <a:rPr lang="en-US" dirty="0" smtClean="0"/>
                        <a:t> Sports </a:t>
                      </a:r>
                      <a:r>
                        <a:rPr lang="en-US" dirty="0" err="1" smtClean="0"/>
                        <a:t>Educat</a:t>
                      </a:r>
                      <a:r>
                        <a:rPr lang="tr-TR" dirty="0" smtClean="0"/>
                        <a:t>i</a:t>
                      </a:r>
                      <a:r>
                        <a:rPr lang="en-US" dirty="0" smtClean="0"/>
                        <a:t>on</a:t>
                      </a:r>
                      <a:endParaRPr lang="tr-TR" dirty="0" smtClean="0"/>
                    </a:p>
                    <a:p>
                      <a:pPr marL="285750" indent="-285750" algn="just">
                        <a:buFont typeface="Arial" panose="020B0604020202020204" pitchFamily="34" charset="0"/>
                        <a:buChar char="•"/>
                      </a:pPr>
                      <a:r>
                        <a:rPr lang="tr-TR" dirty="0" smtClean="0"/>
                        <a:t>BSH 5547 </a:t>
                      </a:r>
                      <a:r>
                        <a:rPr lang="en-US" dirty="0" smtClean="0"/>
                        <a:t>M</a:t>
                      </a:r>
                      <a:r>
                        <a:rPr lang="tr-TR" dirty="0" smtClean="0"/>
                        <a:t>o</a:t>
                      </a:r>
                      <a:r>
                        <a:rPr lang="en-US" dirty="0" err="1" smtClean="0"/>
                        <a:t>vement</a:t>
                      </a:r>
                      <a:r>
                        <a:rPr lang="en-US" dirty="0" smtClean="0"/>
                        <a:t> </a:t>
                      </a:r>
                      <a:r>
                        <a:rPr lang="tr-TR" dirty="0" smtClean="0"/>
                        <a:t>E</a:t>
                      </a:r>
                      <a:r>
                        <a:rPr lang="en-US" dirty="0" smtClean="0"/>
                        <a:t>ducat</a:t>
                      </a:r>
                      <a:r>
                        <a:rPr lang="tr-TR" dirty="0" smtClean="0"/>
                        <a:t>i</a:t>
                      </a:r>
                      <a:r>
                        <a:rPr lang="en-US" dirty="0" smtClean="0"/>
                        <a:t>on and </a:t>
                      </a:r>
                      <a:r>
                        <a:rPr lang="tr-TR" dirty="0" smtClean="0"/>
                        <a:t>P</a:t>
                      </a:r>
                      <a:r>
                        <a:rPr lang="en-US" dirty="0" smtClean="0"/>
                        <a:t>lay </a:t>
                      </a:r>
                      <a:r>
                        <a:rPr lang="tr-TR" dirty="0" smtClean="0"/>
                        <a:t>i</a:t>
                      </a:r>
                      <a:r>
                        <a:rPr lang="en-US" dirty="0" smtClean="0"/>
                        <a:t>n </a:t>
                      </a:r>
                      <a:r>
                        <a:rPr lang="tr-TR" dirty="0" smtClean="0"/>
                        <a:t>C</a:t>
                      </a:r>
                      <a:r>
                        <a:rPr lang="en-US" dirty="0" smtClean="0"/>
                        <a:t>h</a:t>
                      </a:r>
                      <a:r>
                        <a:rPr lang="tr-TR" dirty="0" smtClean="0"/>
                        <a:t>i</a:t>
                      </a:r>
                      <a:r>
                        <a:rPr lang="en-US" dirty="0" err="1" smtClean="0"/>
                        <a:t>ldren</a:t>
                      </a:r>
                      <a:endParaRPr lang="tr-TR" dirty="0" smtClean="0"/>
                    </a:p>
                    <a:p>
                      <a:pPr marL="285750" indent="-285750" algn="just">
                        <a:buFont typeface="Arial" panose="020B0604020202020204" pitchFamily="34" charset="0"/>
                        <a:buChar char="•"/>
                      </a:pPr>
                      <a:r>
                        <a:rPr lang="tr-TR" dirty="0" smtClean="0"/>
                        <a:t>BSH 5549 </a:t>
                      </a:r>
                      <a:r>
                        <a:rPr lang="tr-TR" dirty="0" err="1" smtClean="0"/>
                        <a:t>Principle</a:t>
                      </a:r>
                      <a:r>
                        <a:rPr lang="tr-TR" dirty="0" smtClean="0"/>
                        <a:t> </a:t>
                      </a:r>
                      <a:r>
                        <a:rPr lang="tr-TR" dirty="0" err="1" smtClean="0"/>
                        <a:t>Method</a:t>
                      </a:r>
                      <a:r>
                        <a:rPr lang="tr-TR" dirty="0" smtClean="0"/>
                        <a:t> </a:t>
                      </a:r>
                      <a:r>
                        <a:rPr lang="tr-TR" dirty="0" err="1" smtClean="0"/>
                        <a:t>Techniques</a:t>
                      </a:r>
                      <a:r>
                        <a:rPr lang="tr-TR" dirty="0" smtClean="0"/>
                        <a:t> in Sports </a:t>
                      </a:r>
                      <a:r>
                        <a:rPr lang="tr-TR" dirty="0" err="1" smtClean="0"/>
                        <a:t>Education</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Hulusi Mehmet TUNÇKOL </a:t>
                      </a:r>
                    </a:p>
                  </a:txBody>
                  <a:tcPr anchor="ctr"/>
                </a:tc>
                <a:tc>
                  <a:txBody>
                    <a:bodyPr/>
                    <a:lstStyle/>
                    <a:p>
                      <a:pPr marL="285750" indent="-285750" algn="just">
                        <a:buFont typeface="Arial" panose="020B0604020202020204" pitchFamily="34" charset="0"/>
                        <a:buChar char="•"/>
                      </a:pPr>
                      <a:r>
                        <a:rPr lang="tr-TR" dirty="0" smtClean="0"/>
                        <a:t>BSP 5527 </a:t>
                      </a:r>
                      <a:r>
                        <a:rPr lang="tr-TR" sz="1800" b="0" i="0" kern="1200" dirty="0" err="1" smtClean="0">
                          <a:solidFill>
                            <a:schemeClr val="dk1"/>
                          </a:solidFill>
                          <a:effectLst/>
                          <a:latin typeface="+mn-lt"/>
                          <a:ea typeface="+mn-ea"/>
                          <a:cs typeface="+mn-cs"/>
                        </a:rPr>
                        <a:t>Sport</a:t>
                      </a:r>
                      <a:r>
                        <a:rPr lang="tr-TR" sz="1800" b="0" i="0" kern="1200" dirty="0" smtClean="0">
                          <a:solidFill>
                            <a:schemeClr val="dk1"/>
                          </a:solidFill>
                          <a:effectLst/>
                          <a:latin typeface="+mn-lt"/>
                          <a:ea typeface="+mn-ea"/>
                          <a:cs typeface="+mn-cs"/>
                        </a:rPr>
                        <a:t> </a:t>
                      </a:r>
                      <a:r>
                        <a:rPr lang="tr-TR" sz="1800" b="0" i="0" kern="1200" dirty="0" err="1" smtClean="0">
                          <a:solidFill>
                            <a:schemeClr val="dk1"/>
                          </a:solidFill>
                          <a:effectLst/>
                          <a:latin typeface="+mn-lt"/>
                          <a:ea typeface="+mn-ea"/>
                          <a:cs typeface="+mn-cs"/>
                        </a:rPr>
                        <a:t>Sociology</a:t>
                      </a:r>
                      <a:r>
                        <a:rPr lang="tr-TR" dirty="0" smtClean="0"/>
                        <a:t> </a:t>
                      </a:r>
                    </a:p>
                    <a:p>
                      <a:pPr marL="285750" indent="-285750" algn="just">
                        <a:buFont typeface="Arial" panose="020B0604020202020204" pitchFamily="34" charset="0"/>
                        <a:buChar char="•"/>
                      </a:pPr>
                      <a:r>
                        <a:rPr lang="tr-TR" dirty="0" smtClean="0"/>
                        <a:t>BSH 5543 </a:t>
                      </a:r>
                      <a:r>
                        <a:rPr lang="en-US" dirty="0" err="1" smtClean="0"/>
                        <a:t>Olymp</a:t>
                      </a:r>
                      <a:r>
                        <a:rPr lang="tr-TR" dirty="0" smtClean="0"/>
                        <a:t>i</a:t>
                      </a:r>
                      <a:r>
                        <a:rPr lang="en-US" dirty="0" smtClean="0"/>
                        <a:t>c Act</a:t>
                      </a:r>
                      <a:r>
                        <a:rPr lang="tr-TR" dirty="0" smtClean="0"/>
                        <a:t>i</a:t>
                      </a:r>
                      <a:r>
                        <a:rPr lang="en-US" dirty="0" smtClean="0"/>
                        <a:t>on: H</a:t>
                      </a:r>
                      <a:r>
                        <a:rPr lang="tr-TR" dirty="0" smtClean="0"/>
                        <a:t>i</a:t>
                      </a:r>
                      <a:r>
                        <a:rPr lang="en-US" dirty="0" err="1" smtClean="0"/>
                        <a:t>stor</a:t>
                      </a:r>
                      <a:r>
                        <a:rPr lang="tr-TR" dirty="0" smtClean="0"/>
                        <a:t>i</a:t>
                      </a:r>
                      <a:r>
                        <a:rPr lang="en-US" dirty="0" err="1" smtClean="0"/>
                        <a:t>cal</a:t>
                      </a:r>
                      <a:r>
                        <a:rPr lang="en-US" dirty="0" smtClean="0"/>
                        <a:t> </a:t>
                      </a:r>
                      <a:r>
                        <a:rPr lang="en-US" dirty="0" err="1" smtClean="0"/>
                        <a:t>Ph</a:t>
                      </a:r>
                      <a:r>
                        <a:rPr lang="tr-TR" dirty="0" smtClean="0"/>
                        <a:t>i</a:t>
                      </a:r>
                      <a:r>
                        <a:rPr lang="en-US" dirty="0" err="1" smtClean="0"/>
                        <a:t>losophy</a:t>
                      </a:r>
                      <a:r>
                        <a:rPr lang="en-US" dirty="0" smtClean="0"/>
                        <a:t> </a:t>
                      </a:r>
                      <a:r>
                        <a:rPr lang="tr-TR" dirty="0" smtClean="0"/>
                        <a:t>a</a:t>
                      </a:r>
                      <a:r>
                        <a:rPr lang="en-US" dirty="0" err="1" smtClean="0"/>
                        <a:t>nd</a:t>
                      </a:r>
                      <a:r>
                        <a:rPr lang="en-US" dirty="0" smtClean="0"/>
                        <a:t> Future</a:t>
                      </a:r>
                      <a:r>
                        <a:rPr lang="tr-TR" dirty="0" smtClean="0"/>
                        <a:t> </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Tuğbay İNAN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11</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603244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53504773"/>
              </p:ext>
            </p:extLst>
          </p:nvPr>
        </p:nvGraphicFramePr>
        <p:xfrm>
          <a:off x="457200" y="1536288"/>
          <a:ext cx="8229600" cy="5039360"/>
        </p:xfrm>
        <a:graphic>
          <a:graphicData uri="http://schemas.openxmlformats.org/drawingml/2006/table">
            <a:tbl>
              <a:tblPr firstRow="1" bandRow="1">
                <a:tableStyleId>{5C22544A-7EE6-4342-B048-85BDC9FD1C3A}</a:tableStyleId>
              </a:tblPr>
              <a:tblGrid>
                <a:gridCol w="3898776"/>
                <a:gridCol w="4330824"/>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Celal GENÇOĞLU </a:t>
                      </a:r>
                    </a:p>
                  </a:txBody>
                  <a:tcPr anchor="ctr"/>
                </a:tc>
                <a:tc>
                  <a:txBody>
                    <a:bodyPr/>
                    <a:lstStyle/>
                    <a:p>
                      <a:pPr marL="285750" indent="-285750" algn="just">
                        <a:buFont typeface="Arial" panose="020B0604020202020204" pitchFamily="34" charset="0"/>
                        <a:buChar char="•"/>
                      </a:pPr>
                      <a:r>
                        <a:rPr lang="tr-TR" dirty="0" smtClean="0"/>
                        <a:t>BSH 5503 </a:t>
                      </a:r>
                      <a:r>
                        <a:rPr lang="tr-TR" dirty="0" err="1" smtClean="0"/>
                        <a:t>Exercise</a:t>
                      </a:r>
                      <a:r>
                        <a:rPr lang="tr-TR" dirty="0" smtClean="0"/>
                        <a:t> </a:t>
                      </a:r>
                      <a:r>
                        <a:rPr lang="tr-TR" dirty="0" err="1" smtClean="0"/>
                        <a:t>Physiology</a:t>
                      </a:r>
                      <a:r>
                        <a:rPr lang="tr-TR" dirty="0" smtClean="0"/>
                        <a:t> 1</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p>
                      <a:pPr marL="285750" indent="-285750" algn="just">
                        <a:buFont typeface="Arial" panose="020B0604020202020204" pitchFamily="34" charset="0"/>
                        <a:buChar char="•"/>
                      </a:pPr>
                      <a:r>
                        <a:rPr lang="tr-TR" dirty="0" smtClean="0"/>
                        <a:t>BSH 5099 </a:t>
                      </a:r>
                      <a:r>
                        <a:rPr lang="tr-TR" dirty="0" err="1" smtClean="0"/>
                        <a:t>Thesis</a:t>
                      </a:r>
                      <a:r>
                        <a:rPr lang="tr-TR" dirty="0" smtClean="0"/>
                        <a:t> </a:t>
                      </a:r>
                      <a:r>
                        <a:rPr lang="tr-TR" dirty="0" err="1" smtClean="0"/>
                        <a:t>Study</a:t>
                      </a:r>
                      <a:r>
                        <a:rPr lang="tr-TR" dirty="0" smtClean="0"/>
                        <a:t> </a:t>
                      </a:r>
                    </a:p>
                  </a:txBody>
                  <a:tcPr anchor="ctr"/>
                </a:tc>
              </a:tr>
              <a:tr h="370840">
                <a:tc>
                  <a:txBody>
                    <a:bodyPr/>
                    <a:lstStyle/>
                    <a:p>
                      <a:r>
                        <a:rPr lang="tr-TR" dirty="0" err="1" smtClean="0"/>
                        <a:t>Assoc</a:t>
                      </a:r>
                      <a:r>
                        <a:rPr lang="tr-TR" dirty="0" smtClean="0"/>
                        <a:t>. Prof.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p>
                      <a:pPr marL="285750" indent="-285750" algn="just">
                        <a:buFont typeface="Arial" panose="020B0604020202020204" pitchFamily="34" charset="0"/>
                        <a:buChar char="•"/>
                      </a:pPr>
                      <a:r>
                        <a:rPr lang="tr-TR" dirty="0" smtClean="0"/>
                        <a:t>BSH 5099 </a:t>
                      </a:r>
                      <a:r>
                        <a:rPr lang="tr-TR" dirty="0" err="1" smtClean="0"/>
                        <a:t>Thesis</a:t>
                      </a:r>
                      <a:r>
                        <a:rPr lang="tr-TR" dirty="0" smtClean="0"/>
                        <a:t> </a:t>
                      </a:r>
                      <a:r>
                        <a:rPr lang="tr-TR" dirty="0" err="1" smtClean="0"/>
                        <a:t>Study</a:t>
                      </a:r>
                      <a:r>
                        <a:rPr lang="tr-TR" dirty="0" smtClean="0"/>
                        <a:t>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Aksel ÇELİK</a:t>
                      </a:r>
                    </a:p>
                  </a:txBody>
                  <a:tcPr anchor="ctr"/>
                </a:tc>
                <a:tc>
                  <a:txBody>
                    <a:bodyPr/>
                    <a:lstStyle/>
                    <a:p>
                      <a:pPr marL="285750" indent="-285750" algn="just">
                        <a:buFont typeface="Arial" panose="020B0604020202020204" pitchFamily="34" charset="0"/>
                        <a:buChar char="•"/>
                      </a:pPr>
                      <a:r>
                        <a:rPr lang="tr-TR" dirty="0" smtClean="0"/>
                        <a:t>BSH 5039 </a:t>
                      </a:r>
                      <a:r>
                        <a:rPr lang="tr-TR" dirty="0" err="1" smtClean="0"/>
                        <a:t>Children</a:t>
                      </a:r>
                      <a:r>
                        <a:rPr lang="tr-TR" dirty="0" smtClean="0"/>
                        <a:t> </a:t>
                      </a:r>
                      <a:r>
                        <a:rPr lang="tr-TR" dirty="0" err="1" smtClean="0"/>
                        <a:t>and</a:t>
                      </a:r>
                      <a:r>
                        <a:rPr lang="tr-TR" dirty="0" smtClean="0"/>
                        <a:t> Sports 1</a:t>
                      </a:r>
                    </a:p>
                    <a:p>
                      <a:pPr marL="285750" indent="-285750" algn="just">
                        <a:buFont typeface="Arial" panose="020B0604020202020204" pitchFamily="34" charset="0"/>
                        <a:buChar char="•"/>
                      </a:pPr>
                      <a:r>
                        <a:rPr lang="tr-TR" dirty="0" smtClean="0"/>
                        <a:t>BSH 5096 </a:t>
                      </a:r>
                      <a:r>
                        <a:rPr lang="tr-TR" dirty="0" err="1" smtClean="0"/>
                        <a:t>Seminar</a:t>
                      </a:r>
                      <a:r>
                        <a:rPr lang="tr-TR" baseline="0"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Hilal KILINÇ BOZ</a:t>
                      </a:r>
                    </a:p>
                  </a:txBody>
                  <a:tcPr anchor="ctr"/>
                </a:tc>
                <a:tc>
                  <a:txBody>
                    <a:bodyPr/>
                    <a:lstStyle/>
                    <a:p>
                      <a:pPr marL="285750" indent="-285750" algn="just">
                        <a:buFont typeface="Arial" panose="020B0604020202020204" pitchFamily="34" charset="0"/>
                        <a:buChar char="•"/>
                      </a:pPr>
                      <a:r>
                        <a:rPr lang="tr-TR" dirty="0" smtClean="0"/>
                        <a:t>EFZ 5004 </a:t>
                      </a:r>
                      <a:r>
                        <a:rPr lang="en-US" dirty="0" smtClean="0"/>
                        <a:t>Measurement and </a:t>
                      </a:r>
                      <a:r>
                        <a:rPr lang="tr-TR" dirty="0" smtClean="0"/>
                        <a:t>E</a:t>
                      </a:r>
                      <a:r>
                        <a:rPr lang="en-US" dirty="0" err="1" smtClean="0"/>
                        <a:t>valuat</a:t>
                      </a:r>
                      <a:r>
                        <a:rPr lang="tr-TR" dirty="0" smtClean="0"/>
                        <a:t>i</a:t>
                      </a:r>
                      <a:r>
                        <a:rPr lang="en-US" dirty="0" smtClean="0"/>
                        <a:t>on of </a:t>
                      </a:r>
                      <a:r>
                        <a:rPr lang="tr-TR" dirty="0" smtClean="0"/>
                        <a:t>P</a:t>
                      </a:r>
                      <a:r>
                        <a:rPr lang="en-US" dirty="0" err="1" smtClean="0"/>
                        <a:t>hys</a:t>
                      </a:r>
                      <a:r>
                        <a:rPr lang="tr-TR" dirty="0" smtClean="0"/>
                        <a:t>i</a:t>
                      </a:r>
                      <a:r>
                        <a:rPr lang="en-US" dirty="0" err="1" smtClean="0"/>
                        <a:t>cal</a:t>
                      </a:r>
                      <a:r>
                        <a:rPr lang="en-US" dirty="0" smtClean="0"/>
                        <a:t> </a:t>
                      </a:r>
                      <a:r>
                        <a:rPr lang="tr-TR" dirty="0" smtClean="0"/>
                        <a:t>P</a:t>
                      </a:r>
                      <a:r>
                        <a:rPr lang="en-US" dirty="0" err="1" smtClean="0"/>
                        <a:t>erformance</a:t>
                      </a:r>
                      <a:endParaRPr lang="tr-TR" baseline="0" dirty="0" smtClean="0"/>
                    </a:p>
                    <a:p>
                      <a:pPr marL="285750" indent="-285750" algn="just">
                        <a:buFont typeface="Arial" panose="020B0604020202020204" pitchFamily="34" charset="0"/>
                        <a:buChar char="•"/>
                      </a:pPr>
                      <a:r>
                        <a:rPr lang="tr-TR" baseline="0" dirty="0" smtClean="0"/>
                        <a:t>BSH 5036 A</a:t>
                      </a:r>
                      <a:r>
                        <a:rPr lang="en-US" sz="1800" b="0" i="0" kern="1200" dirty="0" err="1" smtClean="0">
                          <a:solidFill>
                            <a:schemeClr val="dk1"/>
                          </a:solidFill>
                          <a:effectLst/>
                          <a:latin typeface="+mn-lt"/>
                          <a:ea typeface="+mn-ea"/>
                          <a:cs typeface="+mn-cs"/>
                        </a:rPr>
                        <a:t>nt</a:t>
                      </a:r>
                      <a:r>
                        <a:rPr lang="tr-TR" sz="1800" b="0" i="0" kern="1200" dirty="0" smtClean="0">
                          <a:solidFill>
                            <a:schemeClr val="dk1"/>
                          </a:solidFill>
                          <a:effectLst/>
                          <a:latin typeface="+mn-lt"/>
                          <a:ea typeface="+mn-ea"/>
                          <a:cs typeface="+mn-cs"/>
                        </a:rPr>
                        <a:t>i</a:t>
                      </a:r>
                      <a:r>
                        <a:rPr lang="en-US" sz="1800" b="0" i="0" kern="1200" dirty="0" smtClean="0">
                          <a:solidFill>
                            <a:schemeClr val="dk1"/>
                          </a:solidFill>
                          <a:effectLst/>
                          <a:latin typeface="+mn-lt"/>
                          <a:ea typeface="+mn-ea"/>
                          <a:cs typeface="+mn-cs"/>
                        </a:rPr>
                        <a:t> </a:t>
                      </a:r>
                      <a:r>
                        <a:rPr lang="en-US" sz="1800" b="0" i="0" kern="1200" dirty="0" err="1" smtClean="0">
                          <a:solidFill>
                            <a:schemeClr val="dk1"/>
                          </a:solidFill>
                          <a:effectLst/>
                          <a:latin typeface="+mn-lt"/>
                          <a:ea typeface="+mn-ea"/>
                          <a:cs typeface="+mn-cs"/>
                        </a:rPr>
                        <a:t>Dop</a:t>
                      </a:r>
                      <a:r>
                        <a:rPr lang="tr-TR" sz="1800" b="0" i="0" kern="1200" dirty="0" smtClean="0">
                          <a:solidFill>
                            <a:schemeClr val="dk1"/>
                          </a:solidFill>
                          <a:effectLst/>
                          <a:latin typeface="+mn-lt"/>
                          <a:ea typeface="+mn-ea"/>
                          <a:cs typeface="+mn-cs"/>
                        </a:rPr>
                        <a:t>i</a:t>
                      </a:r>
                      <a:r>
                        <a:rPr lang="en-US" sz="1800" b="0" i="0" kern="1200" dirty="0" smtClean="0">
                          <a:solidFill>
                            <a:schemeClr val="dk1"/>
                          </a:solidFill>
                          <a:effectLst/>
                          <a:latin typeface="+mn-lt"/>
                          <a:ea typeface="+mn-ea"/>
                          <a:cs typeface="+mn-cs"/>
                        </a:rPr>
                        <a:t>ng </a:t>
                      </a:r>
                      <a:r>
                        <a:rPr lang="tr-TR" sz="1800" b="0" i="0" kern="1200" dirty="0" smtClean="0">
                          <a:solidFill>
                            <a:schemeClr val="dk1"/>
                          </a:solidFill>
                          <a:effectLst/>
                          <a:latin typeface="+mn-lt"/>
                          <a:ea typeface="+mn-ea"/>
                          <a:cs typeface="+mn-cs"/>
                        </a:rPr>
                        <a:t>a</a:t>
                      </a:r>
                      <a:r>
                        <a:rPr lang="en-US" sz="1800" b="0" i="0" kern="1200" dirty="0" err="1" smtClean="0">
                          <a:solidFill>
                            <a:schemeClr val="dk1"/>
                          </a:solidFill>
                          <a:effectLst/>
                          <a:latin typeface="+mn-lt"/>
                          <a:ea typeface="+mn-ea"/>
                          <a:cs typeface="+mn-cs"/>
                        </a:rPr>
                        <a:t>nd</a:t>
                      </a:r>
                      <a:r>
                        <a:rPr lang="en-US" sz="1800" b="0" i="0" kern="1200" dirty="0" smtClean="0">
                          <a:solidFill>
                            <a:schemeClr val="dk1"/>
                          </a:solidFill>
                          <a:effectLst/>
                          <a:latin typeface="+mn-lt"/>
                          <a:ea typeface="+mn-ea"/>
                          <a:cs typeface="+mn-cs"/>
                        </a:rPr>
                        <a:t> Eth</a:t>
                      </a:r>
                      <a:r>
                        <a:rPr lang="tr-TR" sz="1800" b="0" i="0" kern="1200" dirty="0" smtClean="0">
                          <a:solidFill>
                            <a:schemeClr val="dk1"/>
                          </a:solidFill>
                          <a:effectLst/>
                          <a:latin typeface="+mn-lt"/>
                          <a:ea typeface="+mn-ea"/>
                          <a:cs typeface="+mn-cs"/>
                        </a:rPr>
                        <a:t>i</a:t>
                      </a:r>
                      <a:r>
                        <a:rPr lang="en-US" sz="1800" b="0" i="0" kern="1200" dirty="0" err="1" smtClean="0">
                          <a:solidFill>
                            <a:schemeClr val="dk1"/>
                          </a:solidFill>
                          <a:effectLst/>
                          <a:latin typeface="+mn-lt"/>
                          <a:ea typeface="+mn-ea"/>
                          <a:cs typeface="+mn-cs"/>
                        </a:rPr>
                        <a:t>cs</a:t>
                      </a:r>
                      <a:r>
                        <a:rPr lang="en-US" sz="1800" b="0" i="0" kern="1200" dirty="0" smtClean="0">
                          <a:solidFill>
                            <a:schemeClr val="dk1"/>
                          </a:solidFill>
                          <a:effectLst/>
                          <a:latin typeface="+mn-lt"/>
                          <a:ea typeface="+mn-ea"/>
                          <a:cs typeface="+mn-cs"/>
                        </a:rPr>
                        <a:t> </a:t>
                      </a:r>
                      <a:r>
                        <a:rPr lang="tr-TR" sz="1800" b="0" i="0" kern="1200" dirty="0" smtClean="0">
                          <a:solidFill>
                            <a:schemeClr val="dk1"/>
                          </a:solidFill>
                          <a:effectLst/>
                          <a:latin typeface="+mn-lt"/>
                          <a:ea typeface="+mn-ea"/>
                          <a:cs typeface="+mn-cs"/>
                        </a:rPr>
                        <a:t>i</a:t>
                      </a:r>
                      <a:r>
                        <a:rPr lang="en-US" sz="1800" b="0" i="0" kern="1200" dirty="0" smtClean="0">
                          <a:solidFill>
                            <a:schemeClr val="dk1"/>
                          </a:solidFill>
                          <a:effectLst/>
                          <a:latin typeface="+mn-lt"/>
                          <a:ea typeface="+mn-ea"/>
                          <a:cs typeface="+mn-cs"/>
                        </a:rPr>
                        <a:t>n Sports</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Gamze ÜNGÜR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5098 </a:t>
                      </a:r>
                      <a:r>
                        <a:rPr lang="tr-TR" dirty="0" err="1" smtClean="0"/>
                        <a:t>Speciality</a:t>
                      </a:r>
                      <a:r>
                        <a:rPr lang="tr-TR" dirty="0" smtClean="0"/>
                        <a:t> </a:t>
                      </a:r>
                      <a:r>
                        <a:rPr lang="tr-TR" dirty="0" err="1" smtClean="0"/>
                        <a:t>Area</a:t>
                      </a:r>
                      <a:endParaRPr lang="tr-TR" dirty="0" smtClean="0"/>
                    </a:p>
                    <a:p>
                      <a:pPr marL="285750" indent="-285750" algn="just">
                        <a:buFont typeface="Arial" panose="020B0604020202020204" pitchFamily="34" charset="0"/>
                        <a:buChar char="•"/>
                      </a:pPr>
                      <a:r>
                        <a:rPr lang="tr-TR" dirty="0" smtClean="0"/>
                        <a:t>BSH 5531 </a:t>
                      </a:r>
                      <a:r>
                        <a:rPr lang="tr-TR" sz="1800" b="0" i="0" kern="1200" dirty="0" err="1" smtClean="0">
                          <a:solidFill>
                            <a:schemeClr val="dk1"/>
                          </a:solidFill>
                          <a:effectLst/>
                          <a:latin typeface="+mn-lt"/>
                          <a:ea typeface="+mn-ea"/>
                          <a:cs typeface="+mn-cs"/>
                        </a:rPr>
                        <a:t>Sport</a:t>
                      </a:r>
                      <a:r>
                        <a:rPr lang="tr-TR" sz="1800" b="0" i="0" kern="1200" dirty="0" smtClean="0">
                          <a:solidFill>
                            <a:schemeClr val="dk1"/>
                          </a:solidFill>
                          <a:effectLst/>
                          <a:latin typeface="+mn-lt"/>
                          <a:ea typeface="+mn-ea"/>
                          <a:cs typeface="+mn-cs"/>
                        </a:rPr>
                        <a:t> </a:t>
                      </a:r>
                      <a:r>
                        <a:rPr lang="tr-TR" sz="1800" b="0" i="0" kern="1200" dirty="0" err="1" smtClean="0">
                          <a:solidFill>
                            <a:schemeClr val="dk1"/>
                          </a:solidFill>
                          <a:effectLst/>
                          <a:latin typeface="+mn-lt"/>
                          <a:ea typeface="+mn-ea"/>
                          <a:cs typeface="+mn-cs"/>
                        </a:rPr>
                        <a:t>Psychology</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12</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002140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299023170"/>
              </p:ext>
            </p:extLst>
          </p:nvPr>
        </p:nvGraphicFramePr>
        <p:xfrm>
          <a:off x="457200" y="1529576"/>
          <a:ext cx="8229600" cy="1854200"/>
        </p:xfrm>
        <a:graphic>
          <a:graphicData uri="http://schemas.openxmlformats.org/drawingml/2006/table">
            <a:tbl>
              <a:tblPr firstRow="1" bandRow="1">
                <a:tableStyleId>{5C22544A-7EE6-4342-B048-85BDC9FD1C3A}</a:tableStyleId>
              </a:tblPr>
              <a:tblGrid>
                <a:gridCol w="4474840"/>
                <a:gridCol w="3754760"/>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r>
                        <a:rPr lang="tr-TR" dirty="0" err="1" smtClean="0"/>
                        <a:t>Assoc</a:t>
                      </a:r>
                      <a:r>
                        <a:rPr lang="tr-TR" dirty="0" smtClean="0"/>
                        <a:t>. Prof.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Pınar TATLIBAL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13</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002140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618787613"/>
              </p:ext>
            </p:extLst>
          </p:nvPr>
        </p:nvGraphicFramePr>
        <p:xfrm>
          <a:off x="457200" y="1552912"/>
          <a:ext cx="8229600" cy="4231640"/>
        </p:xfrm>
        <a:graphic>
          <a:graphicData uri="http://schemas.openxmlformats.org/drawingml/2006/table">
            <a:tbl>
              <a:tblPr firstRow="1" bandRow="1">
                <a:tableStyleId>{5C22544A-7EE6-4342-B048-85BDC9FD1C3A}</a:tableStyleId>
              </a:tblPr>
              <a:tblGrid>
                <a:gridCol w="3826768"/>
                <a:gridCol w="4402832"/>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en-US" dirty="0" smtClean="0"/>
                        <a:t>Prof. Dr. </a:t>
                      </a:r>
                      <a:r>
                        <a:rPr lang="en-US" dirty="0" err="1" smtClean="0"/>
                        <a:t>Fethi</a:t>
                      </a:r>
                      <a:r>
                        <a:rPr lang="en-US" dirty="0" smtClean="0"/>
                        <a:t> ARSLAN </a:t>
                      </a:r>
                      <a:endParaRPr lang="tr-TR" dirty="0" smtClean="0"/>
                    </a:p>
                    <a:p>
                      <a:pPr algn="just"/>
                      <a:r>
                        <a:rPr lang="en-US" dirty="0" smtClean="0"/>
                        <a:t>(Head of Department of Physical Education and Sports)</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5552 </a:t>
                      </a:r>
                      <a:r>
                        <a:rPr lang="en-US" dirty="0" smtClean="0"/>
                        <a:t>Learn</a:t>
                      </a:r>
                      <a:r>
                        <a:rPr lang="tr-TR" dirty="0" smtClean="0"/>
                        <a:t>i</a:t>
                      </a:r>
                      <a:r>
                        <a:rPr lang="en-US" dirty="0" smtClean="0"/>
                        <a:t>ng </a:t>
                      </a:r>
                      <a:r>
                        <a:rPr lang="tr-TR" dirty="0" smtClean="0"/>
                        <a:t>a</a:t>
                      </a:r>
                      <a:r>
                        <a:rPr lang="en-US" dirty="0" err="1" smtClean="0"/>
                        <a:t>nd</a:t>
                      </a:r>
                      <a:r>
                        <a:rPr lang="en-US" dirty="0" smtClean="0"/>
                        <a:t> Teach</a:t>
                      </a:r>
                      <a:r>
                        <a:rPr lang="tr-TR" dirty="0" smtClean="0"/>
                        <a:t>i</a:t>
                      </a:r>
                      <a:r>
                        <a:rPr lang="en-US" dirty="0" smtClean="0"/>
                        <a:t>ng </a:t>
                      </a:r>
                      <a:r>
                        <a:rPr lang="tr-TR" dirty="0" smtClean="0"/>
                        <a:t>i</a:t>
                      </a:r>
                      <a:r>
                        <a:rPr lang="en-US" dirty="0" smtClean="0"/>
                        <a:t>n </a:t>
                      </a:r>
                      <a:r>
                        <a:rPr lang="en-US" dirty="0" err="1" smtClean="0"/>
                        <a:t>Educat</a:t>
                      </a:r>
                      <a:r>
                        <a:rPr lang="tr-TR" dirty="0" smtClean="0"/>
                        <a:t>i</a:t>
                      </a:r>
                      <a:r>
                        <a:rPr lang="en-US" dirty="0" smtClean="0"/>
                        <a:t>on: F</a:t>
                      </a:r>
                      <a:r>
                        <a:rPr lang="tr-TR" dirty="0" smtClean="0"/>
                        <a:t>i</a:t>
                      </a:r>
                      <a:r>
                        <a:rPr lang="en-US" dirty="0" err="1" smtClean="0"/>
                        <a:t>eld</a:t>
                      </a:r>
                      <a:r>
                        <a:rPr lang="tr-TR" dirty="0" smtClean="0"/>
                        <a:t> </a:t>
                      </a:r>
                      <a:r>
                        <a:rPr lang="en-US" dirty="0" err="1" smtClean="0"/>
                        <a:t>Pract</a:t>
                      </a:r>
                      <a:r>
                        <a:rPr lang="tr-TR" dirty="0" smtClean="0"/>
                        <a:t>i</a:t>
                      </a:r>
                      <a:r>
                        <a:rPr lang="en-US" dirty="0" err="1" smtClean="0"/>
                        <a:t>ce</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5540 Modern Sports Business</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Tolga ŞAHİN</a:t>
                      </a:r>
                    </a:p>
                  </a:txBody>
                  <a:tcPr anchor="ctr"/>
                </a:tc>
                <a:tc>
                  <a:txBody>
                    <a:bodyPr/>
                    <a:lstStyle/>
                    <a:p>
                      <a:pPr marL="285750" indent="-285750" algn="just">
                        <a:buFont typeface="Arial" panose="020B0604020202020204" pitchFamily="34" charset="0"/>
                        <a:buChar char="•"/>
                      </a:pPr>
                      <a:r>
                        <a:rPr lang="sv-SE" dirty="0" smtClean="0"/>
                        <a:t>BSH 5542 </a:t>
                      </a:r>
                      <a:r>
                        <a:rPr lang="en-US" dirty="0" smtClean="0"/>
                        <a:t>Total </a:t>
                      </a:r>
                      <a:r>
                        <a:rPr lang="en-US" dirty="0" err="1" smtClean="0"/>
                        <a:t>Qual</a:t>
                      </a:r>
                      <a:r>
                        <a:rPr lang="tr-TR" dirty="0" smtClean="0"/>
                        <a:t>i</a:t>
                      </a:r>
                      <a:r>
                        <a:rPr lang="en-US" dirty="0" smtClean="0"/>
                        <a:t>ty Management </a:t>
                      </a:r>
                      <a:r>
                        <a:rPr lang="tr-TR" dirty="0" smtClean="0"/>
                        <a:t>i</a:t>
                      </a:r>
                      <a:r>
                        <a:rPr lang="en-US" dirty="0" smtClean="0"/>
                        <a:t>n Sports</a:t>
                      </a:r>
                      <a:r>
                        <a:rPr lang="tr-TR" dirty="0" smtClean="0"/>
                        <a:t> </a:t>
                      </a:r>
                    </a:p>
                    <a:p>
                      <a:pPr marL="285750" indent="-285750" algn="just">
                        <a:buFont typeface="Arial" panose="020B0604020202020204" pitchFamily="34" charset="0"/>
                        <a:buChar char="•"/>
                      </a:pPr>
                      <a:r>
                        <a:rPr lang="tr-TR" dirty="0" smtClean="0"/>
                        <a:t>BSH 5544 </a:t>
                      </a:r>
                      <a:r>
                        <a:rPr lang="en-US" dirty="0" smtClean="0"/>
                        <a:t>Human </a:t>
                      </a:r>
                      <a:r>
                        <a:rPr lang="en-US" dirty="0" err="1" smtClean="0"/>
                        <a:t>Relat</a:t>
                      </a:r>
                      <a:r>
                        <a:rPr lang="tr-TR" dirty="0" smtClean="0"/>
                        <a:t>i</a:t>
                      </a:r>
                      <a:r>
                        <a:rPr lang="en-US" dirty="0" err="1" smtClean="0"/>
                        <a:t>ons</a:t>
                      </a:r>
                      <a:r>
                        <a:rPr lang="en-US" dirty="0" smtClean="0"/>
                        <a:t> </a:t>
                      </a:r>
                      <a:r>
                        <a:rPr lang="tr-TR" dirty="0" smtClean="0"/>
                        <a:t>i</a:t>
                      </a:r>
                      <a:r>
                        <a:rPr lang="en-US" dirty="0" smtClean="0"/>
                        <a:t>n Sports Management</a:t>
                      </a:r>
                      <a:r>
                        <a:rPr lang="tr-TR" dirty="0" smtClean="0"/>
                        <a:t> </a:t>
                      </a:r>
                    </a:p>
                    <a:p>
                      <a:pPr marL="285750" indent="-285750" algn="just">
                        <a:buFont typeface="Arial" panose="020B0604020202020204" pitchFamily="34" charset="0"/>
                        <a:buChar char="•"/>
                      </a:pPr>
                      <a:r>
                        <a:rPr lang="tr-TR" dirty="0" smtClean="0"/>
                        <a:t>BSH 5096 </a:t>
                      </a:r>
                      <a:r>
                        <a:rPr lang="tr-TR" dirty="0" err="1" smtClean="0"/>
                        <a:t>Seminar</a:t>
                      </a:r>
                      <a:r>
                        <a:rPr lang="tr-TR" dirty="0" smtClean="0"/>
                        <a:t>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14</a:t>
            </a:fld>
            <a:endParaRPr lang="tr-TR"/>
          </a:p>
        </p:txBody>
      </p:sp>
      <p:sp>
        <p:nvSpPr>
          <p:cNvPr id="2" name="Başlık 1"/>
          <p:cNvSpPr>
            <a:spLocks noGrp="1"/>
          </p:cNvSpPr>
          <p:nvPr>
            <p:ph type="title"/>
          </p:nvPr>
        </p:nvSpPr>
        <p:spPr/>
        <p:txBody>
          <a:bodyPr>
            <a:normAutofit/>
          </a:bodyPr>
          <a:lstStyle/>
          <a:p>
            <a:pPr algn="ctr"/>
            <a:r>
              <a:rPr lang="tr-TR" sz="3900" dirty="0" smtClean="0"/>
              <a:t>Spring </a:t>
            </a:r>
            <a:r>
              <a:rPr lang="tr-TR" sz="3900" dirty="0" err="1" smtClean="0"/>
              <a:t>Semester</a:t>
            </a:r>
            <a:r>
              <a:rPr lang="tr-TR" sz="3900" dirty="0" smtClean="0"/>
              <a:t> Courses</a:t>
            </a:r>
            <a:endParaRPr lang="tr-TR" sz="39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772840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60186052"/>
              </p:ext>
            </p:extLst>
          </p:nvPr>
        </p:nvGraphicFramePr>
        <p:xfrm>
          <a:off x="457200" y="1524208"/>
          <a:ext cx="8229600" cy="4953000"/>
        </p:xfrm>
        <a:graphic>
          <a:graphicData uri="http://schemas.openxmlformats.org/drawingml/2006/table">
            <a:tbl>
              <a:tblPr firstRow="1" bandRow="1">
                <a:tableStyleId>{5C22544A-7EE6-4342-B048-85BDC9FD1C3A}</a:tableStyleId>
              </a:tblPr>
              <a:tblGrid>
                <a:gridCol w="3970784"/>
                <a:gridCol w="4258816"/>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tr-TR" dirty="0" err="1" smtClean="0"/>
                        <a:t>Assoc</a:t>
                      </a:r>
                      <a:r>
                        <a:rPr lang="tr-TR" dirty="0" smtClean="0"/>
                        <a:t>. Prof. Dr. Şenol YANAR</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Murat KANGALGİL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5546 </a:t>
                      </a:r>
                      <a:r>
                        <a:rPr lang="en-US" dirty="0" smtClean="0"/>
                        <a:t>Measurement and </a:t>
                      </a:r>
                      <a:r>
                        <a:rPr lang="tr-TR" dirty="0" smtClean="0"/>
                        <a:t>E</a:t>
                      </a:r>
                      <a:r>
                        <a:rPr lang="en-US" dirty="0" err="1" smtClean="0"/>
                        <a:t>valuat</a:t>
                      </a:r>
                      <a:r>
                        <a:rPr lang="tr-TR" dirty="0" smtClean="0"/>
                        <a:t>i</a:t>
                      </a:r>
                      <a:r>
                        <a:rPr lang="en-US" dirty="0" smtClean="0"/>
                        <a:t>on </a:t>
                      </a:r>
                      <a:r>
                        <a:rPr lang="tr-TR" dirty="0" smtClean="0"/>
                        <a:t>i</a:t>
                      </a:r>
                      <a:r>
                        <a:rPr lang="en-US" dirty="0" smtClean="0"/>
                        <a:t>n </a:t>
                      </a:r>
                      <a:r>
                        <a:rPr lang="tr-TR" dirty="0" smtClean="0"/>
                        <a:t>P</a:t>
                      </a:r>
                      <a:r>
                        <a:rPr lang="en-US" dirty="0" err="1" smtClean="0"/>
                        <a:t>hys</a:t>
                      </a:r>
                      <a:r>
                        <a:rPr lang="tr-TR" dirty="0" smtClean="0"/>
                        <a:t>i</a:t>
                      </a:r>
                      <a:r>
                        <a:rPr lang="en-US" dirty="0" err="1" smtClean="0"/>
                        <a:t>cal</a:t>
                      </a:r>
                      <a:r>
                        <a:rPr lang="en-US" dirty="0" smtClean="0"/>
                        <a:t> </a:t>
                      </a:r>
                      <a:r>
                        <a:rPr lang="tr-TR" dirty="0" smtClean="0"/>
                        <a:t>E</a:t>
                      </a:r>
                      <a:r>
                        <a:rPr lang="en-US" dirty="0" smtClean="0"/>
                        <a:t>ducat</a:t>
                      </a:r>
                      <a:r>
                        <a:rPr lang="tr-TR" dirty="0" smtClean="0"/>
                        <a:t>i</a:t>
                      </a:r>
                      <a:r>
                        <a:rPr lang="en-US" dirty="0" smtClean="0"/>
                        <a:t>on and </a:t>
                      </a:r>
                      <a:r>
                        <a:rPr lang="tr-TR" dirty="0" smtClean="0"/>
                        <a:t>S</a:t>
                      </a:r>
                      <a:r>
                        <a:rPr lang="en-US" dirty="0" smtClean="0"/>
                        <a:t>ports</a:t>
                      </a:r>
                      <a:r>
                        <a:rPr lang="tr-TR"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5548 </a:t>
                      </a:r>
                      <a:r>
                        <a:rPr lang="en-US" dirty="0" smtClean="0"/>
                        <a:t>Use </a:t>
                      </a:r>
                      <a:r>
                        <a:rPr lang="tr-TR" dirty="0" smtClean="0"/>
                        <a:t>o</a:t>
                      </a:r>
                      <a:r>
                        <a:rPr lang="en-US" dirty="0" smtClean="0"/>
                        <a:t>f Technology </a:t>
                      </a:r>
                      <a:r>
                        <a:rPr lang="tr-TR" dirty="0" smtClean="0"/>
                        <a:t>i</a:t>
                      </a:r>
                      <a:r>
                        <a:rPr lang="en-US" dirty="0" smtClean="0"/>
                        <a:t>n Phys</a:t>
                      </a:r>
                      <a:r>
                        <a:rPr lang="tr-TR" dirty="0" smtClean="0"/>
                        <a:t>i</a:t>
                      </a:r>
                      <a:r>
                        <a:rPr lang="en-US" dirty="0" err="1" smtClean="0"/>
                        <a:t>cal</a:t>
                      </a:r>
                      <a:r>
                        <a:rPr lang="en-US" dirty="0" smtClean="0"/>
                        <a:t> </a:t>
                      </a:r>
                      <a:r>
                        <a:rPr lang="en-US" dirty="0" err="1" smtClean="0"/>
                        <a:t>Educat</a:t>
                      </a:r>
                      <a:r>
                        <a:rPr lang="tr-TR" dirty="0" smtClean="0"/>
                        <a:t>i</a:t>
                      </a:r>
                      <a:r>
                        <a:rPr lang="en-US" dirty="0" smtClean="0"/>
                        <a:t>on </a:t>
                      </a:r>
                      <a:r>
                        <a:rPr lang="tr-TR" dirty="0" smtClean="0"/>
                        <a:t>a</a:t>
                      </a:r>
                      <a:r>
                        <a:rPr lang="en-US" dirty="0" err="1" smtClean="0"/>
                        <a:t>nd</a:t>
                      </a:r>
                      <a:r>
                        <a:rPr lang="en-US" dirty="0" smtClean="0"/>
                        <a:t> Teach</a:t>
                      </a:r>
                      <a:r>
                        <a:rPr lang="tr-TR" dirty="0" smtClean="0"/>
                        <a:t>i</a:t>
                      </a:r>
                      <a:r>
                        <a:rPr lang="en-US" dirty="0" smtClean="0"/>
                        <a:t>ng</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Hulusi Mehmet TUNÇKOL </a:t>
                      </a:r>
                    </a:p>
                  </a:txBody>
                  <a:tcPr anchor="ctr"/>
                </a:tc>
                <a:tc>
                  <a:txBody>
                    <a:bodyPr/>
                    <a:lstStyle/>
                    <a:p>
                      <a:pPr marL="285750" indent="-285750" algn="just">
                        <a:buFont typeface="Arial" panose="020B0604020202020204" pitchFamily="34" charset="0"/>
                        <a:buChar char="•"/>
                      </a:pPr>
                      <a:r>
                        <a:rPr lang="tr-TR" dirty="0" smtClean="0"/>
                        <a:t>BSH 5527 </a:t>
                      </a:r>
                      <a:r>
                        <a:rPr lang="tr-TR" dirty="0" err="1" smtClean="0"/>
                        <a:t>Sport</a:t>
                      </a:r>
                      <a:r>
                        <a:rPr lang="tr-TR" dirty="0" smtClean="0"/>
                        <a:t> </a:t>
                      </a:r>
                      <a:r>
                        <a:rPr lang="tr-TR" dirty="0" err="1" smtClean="0"/>
                        <a:t>Sociology</a:t>
                      </a:r>
                      <a:r>
                        <a:rPr lang="tr-TR" dirty="0" smtClean="0"/>
                        <a:t> </a:t>
                      </a:r>
                    </a:p>
                    <a:p>
                      <a:pPr marL="285750" indent="-285750" algn="just">
                        <a:buFont typeface="Arial" panose="020B0604020202020204" pitchFamily="34" charset="0"/>
                        <a:buChar char="•"/>
                      </a:pPr>
                      <a:r>
                        <a:rPr lang="tr-TR" dirty="0" smtClean="0"/>
                        <a:t>BSH 5543 </a:t>
                      </a:r>
                      <a:r>
                        <a:rPr lang="en-US" dirty="0" err="1" smtClean="0"/>
                        <a:t>Olymp</a:t>
                      </a:r>
                      <a:r>
                        <a:rPr lang="tr-TR" dirty="0" smtClean="0"/>
                        <a:t>i</a:t>
                      </a:r>
                      <a:r>
                        <a:rPr lang="en-US" dirty="0" smtClean="0"/>
                        <a:t>c Act</a:t>
                      </a:r>
                      <a:r>
                        <a:rPr lang="tr-TR" dirty="0" smtClean="0"/>
                        <a:t>i</a:t>
                      </a:r>
                      <a:r>
                        <a:rPr lang="en-US" dirty="0" smtClean="0"/>
                        <a:t>on: H</a:t>
                      </a:r>
                      <a:r>
                        <a:rPr lang="tr-TR" dirty="0" smtClean="0"/>
                        <a:t>i</a:t>
                      </a:r>
                      <a:r>
                        <a:rPr lang="en-US" dirty="0" err="1" smtClean="0"/>
                        <a:t>stor</a:t>
                      </a:r>
                      <a:r>
                        <a:rPr lang="tr-TR" dirty="0" smtClean="0"/>
                        <a:t>i</a:t>
                      </a:r>
                      <a:r>
                        <a:rPr lang="en-US" dirty="0" err="1" smtClean="0"/>
                        <a:t>cal</a:t>
                      </a:r>
                      <a:r>
                        <a:rPr lang="en-US" dirty="0" smtClean="0"/>
                        <a:t> </a:t>
                      </a:r>
                      <a:r>
                        <a:rPr lang="en-US" dirty="0" err="1" smtClean="0"/>
                        <a:t>Ph</a:t>
                      </a:r>
                      <a:r>
                        <a:rPr lang="tr-TR" dirty="0" smtClean="0"/>
                        <a:t>i</a:t>
                      </a:r>
                      <a:r>
                        <a:rPr lang="en-US" dirty="0" err="1" smtClean="0"/>
                        <a:t>losophy</a:t>
                      </a:r>
                      <a:r>
                        <a:rPr lang="en-US" dirty="0" smtClean="0"/>
                        <a:t> </a:t>
                      </a:r>
                      <a:r>
                        <a:rPr lang="tr-TR" dirty="0" smtClean="0"/>
                        <a:t>a</a:t>
                      </a:r>
                      <a:r>
                        <a:rPr lang="en-US" dirty="0" err="1" smtClean="0"/>
                        <a:t>nd</a:t>
                      </a:r>
                      <a:r>
                        <a:rPr lang="en-US" dirty="0" smtClean="0"/>
                        <a:t> Future</a:t>
                      </a:r>
                      <a:r>
                        <a:rPr lang="tr-TR" dirty="0" smtClean="0"/>
                        <a:t> </a:t>
                      </a:r>
                    </a:p>
                    <a:p>
                      <a:pPr marL="285750" indent="-285750" algn="just">
                        <a:buFont typeface="Arial" panose="020B0604020202020204" pitchFamily="34" charset="0"/>
                        <a:buChar char="•"/>
                      </a:pPr>
                      <a:r>
                        <a:rPr lang="it-IT" dirty="0" smtClean="0"/>
                        <a:t>BSH 5036 </a:t>
                      </a:r>
                      <a:r>
                        <a:rPr lang="en-US" dirty="0" smtClean="0"/>
                        <a:t>Ant</a:t>
                      </a:r>
                      <a:r>
                        <a:rPr lang="tr-TR" dirty="0" smtClean="0"/>
                        <a:t>i</a:t>
                      </a:r>
                      <a:r>
                        <a:rPr lang="en-US" dirty="0" smtClean="0"/>
                        <a:t> </a:t>
                      </a:r>
                      <a:r>
                        <a:rPr lang="tr-TR" dirty="0" smtClean="0"/>
                        <a:t>D</a:t>
                      </a:r>
                      <a:r>
                        <a:rPr lang="en-US" dirty="0" smtClean="0"/>
                        <a:t>op</a:t>
                      </a:r>
                      <a:r>
                        <a:rPr lang="tr-TR" dirty="0" smtClean="0"/>
                        <a:t>i</a:t>
                      </a:r>
                      <a:r>
                        <a:rPr lang="en-US" dirty="0" smtClean="0"/>
                        <a:t>ng and </a:t>
                      </a:r>
                      <a:r>
                        <a:rPr lang="tr-TR" dirty="0" smtClean="0"/>
                        <a:t>E</a:t>
                      </a:r>
                      <a:r>
                        <a:rPr lang="en-US" dirty="0" err="1" smtClean="0"/>
                        <a:t>th</a:t>
                      </a:r>
                      <a:r>
                        <a:rPr lang="tr-TR" dirty="0" smtClean="0"/>
                        <a:t>i</a:t>
                      </a:r>
                      <a:r>
                        <a:rPr lang="en-US" dirty="0" err="1" smtClean="0"/>
                        <a:t>cs</a:t>
                      </a:r>
                      <a:r>
                        <a:rPr lang="en-US" dirty="0" smtClean="0"/>
                        <a:t> </a:t>
                      </a:r>
                      <a:r>
                        <a:rPr lang="tr-TR" dirty="0" smtClean="0"/>
                        <a:t>i</a:t>
                      </a:r>
                      <a:r>
                        <a:rPr lang="en-US" dirty="0" smtClean="0"/>
                        <a:t>n </a:t>
                      </a:r>
                      <a:r>
                        <a:rPr lang="tr-TR" dirty="0" smtClean="0"/>
                        <a:t>S</a:t>
                      </a:r>
                      <a:r>
                        <a:rPr lang="en-US" dirty="0" smtClean="0"/>
                        <a:t>ports</a:t>
                      </a:r>
                      <a:r>
                        <a:rPr lang="tr-TR" dirty="0" smtClean="0"/>
                        <a:t>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Tuğbay İNAN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5535 </a:t>
                      </a:r>
                      <a:r>
                        <a:rPr lang="tr-TR" dirty="0" err="1" smtClean="0"/>
                        <a:t>Sport</a:t>
                      </a:r>
                      <a:r>
                        <a:rPr lang="tr-TR" dirty="0" smtClean="0"/>
                        <a:t> Marketing</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Celal GENÇOĞLU </a:t>
                      </a:r>
                    </a:p>
                  </a:txBody>
                  <a:tcPr anchor="ctr"/>
                </a:tc>
                <a:tc>
                  <a:txBody>
                    <a:bodyPr/>
                    <a:lstStyle/>
                    <a:p>
                      <a:pPr marL="285750" indent="-285750" algn="just">
                        <a:buFont typeface="Arial" panose="020B0604020202020204" pitchFamily="34" charset="0"/>
                        <a:buChar char="•"/>
                      </a:pPr>
                      <a:r>
                        <a:rPr lang="tr-TR" dirty="0" smtClean="0"/>
                        <a:t>BSH 5526 </a:t>
                      </a:r>
                      <a:r>
                        <a:rPr lang="tr-TR" dirty="0" err="1" smtClean="0"/>
                        <a:t>Exercise</a:t>
                      </a:r>
                      <a:r>
                        <a:rPr lang="tr-TR" dirty="0" smtClean="0"/>
                        <a:t> </a:t>
                      </a:r>
                      <a:r>
                        <a:rPr lang="tr-TR" dirty="0" err="1" smtClean="0"/>
                        <a:t>Physiology</a:t>
                      </a:r>
                      <a:r>
                        <a:rPr lang="tr-TR" dirty="0" smtClean="0"/>
                        <a:t> 2 </a:t>
                      </a:r>
                    </a:p>
                    <a:p>
                      <a:pPr marL="285750" indent="-285750" algn="just">
                        <a:buFont typeface="Arial" panose="020B0604020202020204" pitchFamily="34" charset="0"/>
                        <a:buChar char="•"/>
                      </a:pPr>
                      <a:r>
                        <a:rPr lang="tr-TR" dirty="0" smtClean="0"/>
                        <a:t>BSH 5554 </a:t>
                      </a:r>
                      <a:r>
                        <a:rPr lang="en-US" dirty="0" smtClean="0"/>
                        <a:t>Performance </a:t>
                      </a:r>
                      <a:r>
                        <a:rPr lang="tr-TR" dirty="0" smtClean="0"/>
                        <a:t>T</a:t>
                      </a:r>
                      <a:r>
                        <a:rPr lang="en-US" dirty="0" err="1" smtClean="0"/>
                        <a:t>ests</a:t>
                      </a:r>
                      <a:r>
                        <a:rPr lang="en-US" dirty="0" smtClean="0"/>
                        <a:t> </a:t>
                      </a:r>
                      <a:r>
                        <a:rPr lang="tr-TR" dirty="0" smtClean="0"/>
                        <a:t>i</a:t>
                      </a:r>
                      <a:r>
                        <a:rPr lang="en-US" dirty="0" smtClean="0"/>
                        <a:t>n </a:t>
                      </a:r>
                      <a:r>
                        <a:rPr lang="tr-TR" dirty="0" smtClean="0"/>
                        <a:t>S</a:t>
                      </a:r>
                      <a:r>
                        <a:rPr lang="en-US" dirty="0" smtClean="0"/>
                        <a:t>ports </a:t>
                      </a:r>
                      <a:r>
                        <a:rPr lang="tr-TR" dirty="0" smtClean="0"/>
                        <a:t>S</a:t>
                      </a:r>
                      <a:r>
                        <a:rPr lang="en-US" dirty="0" smtClean="0"/>
                        <a:t>c</a:t>
                      </a:r>
                      <a:r>
                        <a:rPr lang="tr-TR" dirty="0" smtClean="0"/>
                        <a:t>i</a:t>
                      </a:r>
                      <a:r>
                        <a:rPr lang="en-US" dirty="0" err="1" smtClean="0"/>
                        <a:t>ences</a:t>
                      </a:r>
                      <a:endParaRPr lang="tr-TR" dirty="0" smtClean="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15</a:t>
            </a:fld>
            <a:endParaRPr lang="tr-TR"/>
          </a:p>
        </p:txBody>
      </p:sp>
      <p:sp>
        <p:nvSpPr>
          <p:cNvPr id="2" name="Başlık 1"/>
          <p:cNvSpPr>
            <a:spLocks noGrp="1"/>
          </p:cNvSpPr>
          <p:nvPr>
            <p:ph type="title"/>
          </p:nvPr>
        </p:nvSpPr>
        <p:spPr/>
        <p:txBody>
          <a:bodyPr>
            <a:normAutofit/>
          </a:bodyPr>
          <a:lstStyle/>
          <a:p>
            <a:pPr algn="ctr"/>
            <a:r>
              <a:rPr lang="tr-TR" sz="3900" dirty="0"/>
              <a:t>Spring </a:t>
            </a:r>
            <a:r>
              <a:rPr lang="tr-TR" sz="3900" dirty="0" err="1"/>
              <a:t>Semester</a:t>
            </a:r>
            <a:r>
              <a:rPr lang="tr-TR" sz="3900" dirty="0"/>
              <a:t> Courses</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815382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79905635"/>
              </p:ext>
            </p:extLst>
          </p:nvPr>
        </p:nvGraphicFramePr>
        <p:xfrm>
          <a:off x="457200" y="1491992"/>
          <a:ext cx="8229600" cy="2225040"/>
        </p:xfrm>
        <a:graphic>
          <a:graphicData uri="http://schemas.openxmlformats.org/drawingml/2006/table">
            <a:tbl>
              <a:tblPr firstRow="1" bandRow="1">
                <a:tableStyleId>{5C22544A-7EE6-4342-B048-85BDC9FD1C3A}</a:tableStyleId>
              </a:tblPr>
              <a:tblGrid>
                <a:gridCol w="4258816"/>
                <a:gridCol w="3970784"/>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r>
                        <a:rPr lang="tr-TR" dirty="0" err="1" smtClean="0"/>
                        <a:t>Assoc</a:t>
                      </a:r>
                      <a:r>
                        <a:rPr lang="tr-TR" dirty="0" smtClean="0"/>
                        <a:t>. Prof.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Aksel ÇELİK</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Hilal KILINÇ BOZ</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Gamze ÜNGÜR </a:t>
                      </a:r>
                    </a:p>
                  </a:txBody>
                  <a:tcPr anchor="ctr"/>
                </a:tc>
                <a:tc>
                  <a:txBody>
                    <a:bodyPr/>
                    <a:lstStyle/>
                    <a:p>
                      <a:pPr marL="285750" indent="-285750" algn="just">
                        <a:buFont typeface="Arial" panose="020B0604020202020204" pitchFamily="34" charset="0"/>
                        <a:buChar char="•"/>
                      </a:pPr>
                      <a:r>
                        <a:rPr lang="tr-TR" dirty="0" smtClean="0"/>
                        <a:t>BSH 5531 </a:t>
                      </a:r>
                      <a:r>
                        <a:rPr lang="tr-TR" sz="1800" b="0" i="0" kern="1200" dirty="0" err="1" smtClean="0">
                          <a:solidFill>
                            <a:schemeClr val="dk1"/>
                          </a:solidFill>
                          <a:effectLst/>
                          <a:latin typeface="+mn-lt"/>
                          <a:ea typeface="+mn-ea"/>
                          <a:cs typeface="+mn-cs"/>
                        </a:rPr>
                        <a:t>Sport</a:t>
                      </a:r>
                      <a:r>
                        <a:rPr lang="tr-TR" sz="1800" b="0" i="0" kern="1200" dirty="0" smtClean="0">
                          <a:solidFill>
                            <a:schemeClr val="dk1"/>
                          </a:solidFill>
                          <a:effectLst/>
                          <a:latin typeface="+mn-lt"/>
                          <a:ea typeface="+mn-ea"/>
                          <a:cs typeface="+mn-cs"/>
                        </a:rPr>
                        <a:t> </a:t>
                      </a:r>
                      <a:r>
                        <a:rPr lang="tr-TR" sz="1800" b="0" i="0" kern="1200" dirty="0" err="1" smtClean="0">
                          <a:solidFill>
                            <a:schemeClr val="dk1"/>
                          </a:solidFill>
                          <a:effectLst/>
                          <a:latin typeface="+mn-lt"/>
                          <a:ea typeface="+mn-ea"/>
                          <a:cs typeface="+mn-cs"/>
                        </a:rPr>
                        <a:t>Psychology</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16</a:t>
            </a:fld>
            <a:endParaRPr lang="tr-TR"/>
          </a:p>
        </p:txBody>
      </p:sp>
      <p:sp>
        <p:nvSpPr>
          <p:cNvPr id="2" name="Başlık 1"/>
          <p:cNvSpPr>
            <a:spLocks noGrp="1"/>
          </p:cNvSpPr>
          <p:nvPr>
            <p:ph type="title"/>
          </p:nvPr>
        </p:nvSpPr>
        <p:spPr/>
        <p:txBody>
          <a:bodyPr>
            <a:normAutofit/>
          </a:bodyPr>
          <a:lstStyle/>
          <a:p>
            <a:pPr algn="ctr"/>
            <a:r>
              <a:rPr lang="tr-TR" sz="3900" dirty="0"/>
              <a:t>Spring </a:t>
            </a:r>
            <a:r>
              <a:rPr lang="tr-TR" sz="3900" dirty="0" err="1"/>
              <a:t>Semester</a:t>
            </a:r>
            <a:r>
              <a:rPr lang="tr-TR" sz="3900" dirty="0"/>
              <a:t> Courses</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751564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46278411"/>
              </p:ext>
            </p:extLst>
          </p:nvPr>
        </p:nvGraphicFramePr>
        <p:xfrm>
          <a:off x="457200" y="1543288"/>
          <a:ext cx="8229600" cy="1854200"/>
        </p:xfrm>
        <a:graphic>
          <a:graphicData uri="http://schemas.openxmlformats.org/drawingml/2006/table">
            <a:tbl>
              <a:tblPr firstRow="1" bandRow="1">
                <a:tableStyleId>{5C22544A-7EE6-4342-B048-85BDC9FD1C3A}</a:tableStyleId>
              </a:tblPr>
              <a:tblGrid>
                <a:gridCol w="4402832"/>
                <a:gridCol w="3826768"/>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r>
                        <a:rPr lang="tr-TR" dirty="0" err="1" smtClean="0"/>
                        <a:t>Assoc</a:t>
                      </a:r>
                      <a:r>
                        <a:rPr lang="tr-TR" dirty="0" smtClean="0"/>
                        <a:t>. Prof.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Pınar TATLIBAL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BSH 5096 </a:t>
                      </a:r>
                      <a:r>
                        <a:rPr lang="tr-TR" dirty="0" err="1" smtClean="0"/>
                        <a:t>Seminar</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17</a:t>
            </a:fld>
            <a:endParaRPr lang="tr-TR"/>
          </a:p>
        </p:txBody>
      </p:sp>
      <p:sp>
        <p:nvSpPr>
          <p:cNvPr id="2" name="Başlık 1"/>
          <p:cNvSpPr>
            <a:spLocks noGrp="1"/>
          </p:cNvSpPr>
          <p:nvPr>
            <p:ph type="title"/>
          </p:nvPr>
        </p:nvSpPr>
        <p:spPr/>
        <p:txBody>
          <a:bodyPr>
            <a:normAutofit/>
          </a:bodyPr>
          <a:lstStyle/>
          <a:p>
            <a:pPr algn="ctr"/>
            <a:r>
              <a:rPr lang="tr-TR" sz="3900" dirty="0"/>
              <a:t>Spring </a:t>
            </a:r>
            <a:r>
              <a:rPr lang="tr-TR" sz="3900" dirty="0" err="1"/>
              <a:t>Semester</a:t>
            </a:r>
            <a:r>
              <a:rPr lang="tr-TR" sz="3900" dirty="0"/>
              <a:t> Courses</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271970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4423972"/>
              </p:ext>
            </p:extLst>
          </p:nvPr>
        </p:nvGraphicFramePr>
        <p:xfrm>
          <a:off x="1763688" y="1340768"/>
          <a:ext cx="5688632" cy="5461000"/>
        </p:xfrm>
        <a:graphic>
          <a:graphicData uri="http://schemas.openxmlformats.org/drawingml/2006/table">
            <a:tbl>
              <a:tblPr firstRow="1" bandRow="1">
                <a:tableStyleId>{5C22544A-7EE6-4342-B048-85BDC9FD1C3A}</a:tableStyleId>
              </a:tblPr>
              <a:tblGrid>
                <a:gridCol w="781743"/>
                <a:gridCol w="2736304"/>
                <a:gridCol w="2170585"/>
              </a:tblGrid>
              <a:tr h="370840">
                <a:tc>
                  <a:txBody>
                    <a:bodyPr/>
                    <a:lstStyle/>
                    <a:p>
                      <a:pPr algn="ctr"/>
                      <a:r>
                        <a:rPr lang="tr-TR" dirty="0" err="1" smtClean="0"/>
                        <a:t>Year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err="1" smtClean="0"/>
                        <a:t>Actively</a:t>
                      </a:r>
                      <a:r>
                        <a:rPr lang="tr-TR" dirty="0" smtClean="0"/>
                        <a:t> </a:t>
                      </a:r>
                      <a:r>
                        <a:rPr lang="tr-TR" dirty="0" err="1" smtClean="0"/>
                        <a:t>Studying</a:t>
                      </a:r>
                      <a:r>
                        <a:rPr lang="tr-TR" dirty="0" smtClean="0"/>
                        <a:t> </a:t>
                      </a:r>
                      <a:r>
                        <a:rPr lang="tr-TR" dirty="0" err="1" smtClean="0"/>
                        <a:t>Students</a:t>
                      </a:r>
                      <a:endParaRPr lang="tr-TR"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err="1" smtClean="0"/>
                        <a:t>Graduated</a:t>
                      </a:r>
                      <a:r>
                        <a:rPr lang="tr-TR" dirty="0" smtClean="0"/>
                        <a:t> </a:t>
                      </a:r>
                      <a:r>
                        <a:rPr lang="tr-TR" dirty="0" err="1" smtClean="0"/>
                        <a:t>Students</a:t>
                      </a:r>
                      <a:endParaRPr lang="tr-TR" dirty="0" smtClean="0"/>
                    </a:p>
                  </a:txBody>
                  <a:tcPr/>
                </a:tc>
              </a:tr>
              <a:tr h="370840">
                <a:tc>
                  <a:txBody>
                    <a:bodyPr/>
                    <a:lstStyle/>
                    <a:p>
                      <a:pPr algn="ctr"/>
                      <a:r>
                        <a:rPr lang="tr-TR" dirty="0" smtClean="0"/>
                        <a:t>2011</a:t>
                      </a:r>
                      <a:endParaRPr lang="tr-TR" dirty="0"/>
                    </a:p>
                  </a:txBody>
                  <a:tcPr/>
                </a:tc>
                <a:tc>
                  <a:txBody>
                    <a:bodyPr/>
                    <a:lstStyle/>
                    <a:p>
                      <a:pPr algn="ctr"/>
                      <a:r>
                        <a:rPr lang="tr-TR" dirty="0" smtClean="0"/>
                        <a:t>4</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2012</a:t>
                      </a:r>
                      <a:endParaRPr lang="tr-TR" dirty="0"/>
                    </a:p>
                  </a:txBody>
                  <a:tcPr/>
                </a:tc>
                <a:tc>
                  <a:txBody>
                    <a:bodyPr/>
                    <a:lstStyle/>
                    <a:p>
                      <a:pPr algn="ctr"/>
                      <a:r>
                        <a:rPr lang="tr-TR" dirty="0" smtClean="0"/>
                        <a:t>11</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2013</a:t>
                      </a:r>
                      <a:endParaRPr lang="tr-TR" dirty="0"/>
                    </a:p>
                  </a:txBody>
                  <a:tcPr/>
                </a:tc>
                <a:tc>
                  <a:txBody>
                    <a:bodyPr/>
                    <a:lstStyle/>
                    <a:p>
                      <a:pPr algn="ctr"/>
                      <a:r>
                        <a:rPr lang="tr-TR" dirty="0" smtClean="0"/>
                        <a:t>23</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2014</a:t>
                      </a:r>
                      <a:endParaRPr lang="tr-TR" dirty="0"/>
                    </a:p>
                  </a:txBody>
                  <a:tcPr/>
                </a:tc>
                <a:tc>
                  <a:txBody>
                    <a:bodyPr/>
                    <a:lstStyle/>
                    <a:p>
                      <a:pPr algn="ctr"/>
                      <a:r>
                        <a:rPr lang="tr-TR" dirty="0" smtClean="0"/>
                        <a:t>30</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2015</a:t>
                      </a:r>
                      <a:endParaRPr lang="tr-TR" dirty="0"/>
                    </a:p>
                  </a:txBody>
                  <a:tcPr/>
                </a:tc>
                <a:tc>
                  <a:txBody>
                    <a:bodyPr/>
                    <a:lstStyle/>
                    <a:p>
                      <a:pPr algn="ctr"/>
                      <a:r>
                        <a:rPr lang="tr-TR" dirty="0" smtClean="0"/>
                        <a:t>30</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2016</a:t>
                      </a:r>
                      <a:endParaRPr lang="tr-TR" dirty="0"/>
                    </a:p>
                  </a:txBody>
                  <a:tcPr/>
                </a:tc>
                <a:tc>
                  <a:txBody>
                    <a:bodyPr/>
                    <a:lstStyle/>
                    <a:p>
                      <a:pPr algn="ctr"/>
                      <a:r>
                        <a:rPr lang="tr-TR" dirty="0" smtClean="0"/>
                        <a:t>31</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2017</a:t>
                      </a:r>
                      <a:endParaRPr lang="tr-TR" dirty="0"/>
                    </a:p>
                  </a:txBody>
                  <a:tcPr/>
                </a:tc>
                <a:tc>
                  <a:txBody>
                    <a:bodyPr/>
                    <a:lstStyle/>
                    <a:p>
                      <a:pPr algn="ctr"/>
                      <a:r>
                        <a:rPr lang="tr-TR" dirty="0" smtClean="0"/>
                        <a:t>31</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2018</a:t>
                      </a:r>
                      <a:endParaRPr lang="tr-TR" dirty="0"/>
                    </a:p>
                  </a:txBody>
                  <a:tcPr/>
                </a:tc>
                <a:tc>
                  <a:txBody>
                    <a:bodyPr/>
                    <a:lstStyle/>
                    <a:p>
                      <a:pPr algn="ctr"/>
                      <a:r>
                        <a:rPr lang="tr-TR" dirty="0" smtClean="0"/>
                        <a:t>21</a:t>
                      </a:r>
                      <a:endParaRPr lang="tr-TR" dirty="0"/>
                    </a:p>
                  </a:txBody>
                  <a:tcPr/>
                </a:tc>
                <a:tc>
                  <a:txBody>
                    <a:bodyPr/>
                    <a:lstStyle/>
                    <a:p>
                      <a:pPr algn="ctr"/>
                      <a:r>
                        <a:rPr lang="tr-TR" dirty="0" smtClean="0"/>
                        <a:t>6</a:t>
                      </a:r>
                      <a:endParaRPr lang="tr-TR" dirty="0"/>
                    </a:p>
                  </a:txBody>
                  <a:tcPr/>
                </a:tc>
              </a:tr>
              <a:tr h="370840">
                <a:tc>
                  <a:txBody>
                    <a:bodyPr/>
                    <a:lstStyle/>
                    <a:p>
                      <a:pPr algn="ctr"/>
                      <a:r>
                        <a:rPr lang="tr-TR" dirty="0" smtClean="0"/>
                        <a:t>2019</a:t>
                      </a:r>
                      <a:endParaRPr lang="tr-TR" dirty="0"/>
                    </a:p>
                  </a:txBody>
                  <a:tcPr/>
                </a:tc>
                <a:tc>
                  <a:txBody>
                    <a:bodyPr/>
                    <a:lstStyle/>
                    <a:p>
                      <a:pPr algn="ctr"/>
                      <a:r>
                        <a:rPr lang="tr-TR" dirty="0" smtClean="0"/>
                        <a:t>12</a:t>
                      </a:r>
                      <a:endParaRPr lang="tr-TR" dirty="0"/>
                    </a:p>
                  </a:txBody>
                  <a:tcPr/>
                </a:tc>
                <a:tc>
                  <a:txBody>
                    <a:bodyPr/>
                    <a:lstStyle/>
                    <a:p>
                      <a:pPr algn="ctr"/>
                      <a:r>
                        <a:rPr lang="tr-TR" dirty="0" smtClean="0"/>
                        <a:t>5</a:t>
                      </a:r>
                      <a:endParaRPr lang="tr-TR" dirty="0"/>
                    </a:p>
                  </a:txBody>
                  <a:tcPr/>
                </a:tc>
              </a:tr>
              <a:tr h="370840">
                <a:tc>
                  <a:txBody>
                    <a:bodyPr/>
                    <a:lstStyle/>
                    <a:p>
                      <a:pPr algn="ctr"/>
                      <a:r>
                        <a:rPr lang="tr-TR" dirty="0" smtClean="0"/>
                        <a:t>2020</a:t>
                      </a:r>
                      <a:endParaRPr lang="tr-TR" dirty="0"/>
                    </a:p>
                  </a:txBody>
                  <a:tcPr/>
                </a:tc>
                <a:tc>
                  <a:txBody>
                    <a:bodyPr/>
                    <a:lstStyle/>
                    <a:p>
                      <a:pPr algn="ctr"/>
                      <a:r>
                        <a:rPr lang="tr-TR" dirty="0" smtClean="0"/>
                        <a:t>20</a:t>
                      </a:r>
                      <a:endParaRPr lang="tr-TR" dirty="0"/>
                    </a:p>
                  </a:txBody>
                  <a:tcPr/>
                </a:tc>
                <a:tc>
                  <a:txBody>
                    <a:bodyPr/>
                    <a:lstStyle/>
                    <a:p>
                      <a:pPr algn="ctr"/>
                      <a:r>
                        <a:rPr lang="tr-TR" dirty="0" smtClean="0"/>
                        <a:t>2</a:t>
                      </a:r>
                      <a:endParaRPr lang="tr-TR" dirty="0"/>
                    </a:p>
                  </a:txBody>
                  <a:tcPr/>
                </a:tc>
              </a:tr>
              <a:tr h="370840">
                <a:tc>
                  <a:txBody>
                    <a:bodyPr/>
                    <a:lstStyle/>
                    <a:p>
                      <a:pPr algn="ctr"/>
                      <a:r>
                        <a:rPr lang="tr-TR" dirty="0" smtClean="0"/>
                        <a:t>2021</a:t>
                      </a:r>
                      <a:endParaRPr lang="tr-TR" dirty="0"/>
                    </a:p>
                  </a:txBody>
                  <a:tcPr/>
                </a:tc>
                <a:tc>
                  <a:txBody>
                    <a:bodyPr/>
                    <a:lstStyle/>
                    <a:p>
                      <a:pPr algn="ctr"/>
                      <a:r>
                        <a:rPr lang="tr-TR" dirty="0" smtClean="0"/>
                        <a:t>27</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2022</a:t>
                      </a:r>
                      <a:endParaRPr lang="tr-TR" dirty="0"/>
                    </a:p>
                  </a:txBody>
                  <a:tcPr/>
                </a:tc>
                <a:tc>
                  <a:txBody>
                    <a:bodyPr/>
                    <a:lstStyle/>
                    <a:p>
                      <a:pPr algn="ctr"/>
                      <a:r>
                        <a:rPr lang="tr-TR" dirty="0" smtClean="0"/>
                        <a:t>30</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2023</a:t>
                      </a:r>
                      <a:endParaRPr lang="tr-TR" dirty="0"/>
                    </a:p>
                  </a:txBody>
                  <a:tcPr/>
                </a:tc>
                <a:tc>
                  <a:txBody>
                    <a:bodyPr/>
                    <a:lstStyle/>
                    <a:p>
                      <a:pPr algn="ctr"/>
                      <a:r>
                        <a:rPr lang="tr-TR" dirty="0" smtClean="0"/>
                        <a:t>19</a:t>
                      </a:r>
                      <a:endParaRPr lang="tr-TR" dirty="0"/>
                    </a:p>
                  </a:txBody>
                  <a:tcPr/>
                </a:tc>
                <a:tc>
                  <a:txBody>
                    <a:bodyPr/>
                    <a:lstStyle/>
                    <a:p>
                      <a:pPr algn="ctr"/>
                      <a:r>
                        <a:rPr lang="tr-TR" dirty="0" smtClean="0"/>
                        <a:t>7</a:t>
                      </a:r>
                      <a:endParaRPr lang="tr-TR" dirty="0"/>
                    </a:p>
                  </a:txBody>
                  <a:tcP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18</a:t>
            </a:fld>
            <a:endParaRPr lang="tr-TR"/>
          </a:p>
        </p:txBody>
      </p:sp>
      <p:sp>
        <p:nvSpPr>
          <p:cNvPr id="2" name="Başlık 1"/>
          <p:cNvSpPr>
            <a:spLocks noGrp="1"/>
          </p:cNvSpPr>
          <p:nvPr>
            <p:ph type="title"/>
          </p:nvPr>
        </p:nvSpPr>
        <p:spPr/>
        <p:txBody>
          <a:bodyPr/>
          <a:lstStyle/>
          <a:p>
            <a:pPr algn="ctr"/>
            <a:r>
              <a:rPr lang="tr-TR" dirty="0" err="1"/>
              <a:t>Student</a:t>
            </a:r>
            <a:r>
              <a:rPr lang="tr-TR" dirty="0"/>
              <a:t> </a:t>
            </a:r>
            <a:r>
              <a:rPr lang="tr-TR" dirty="0" err="1" smtClean="0"/>
              <a:t>Details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267086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u="sng" dirty="0" err="1" smtClean="0"/>
              <a:t>Address</a:t>
            </a:r>
            <a:r>
              <a:rPr lang="tr-TR" dirty="0" smtClean="0"/>
              <a:t>: </a:t>
            </a:r>
            <a:r>
              <a:rPr lang="tr-TR" dirty="0" err="1" smtClean="0"/>
              <a:t>Turabiye</a:t>
            </a:r>
            <a:r>
              <a:rPr lang="tr-TR" dirty="0" smtClean="0"/>
              <a:t> </a:t>
            </a:r>
            <a:r>
              <a:rPr lang="tr-TR" dirty="0"/>
              <a:t>Mah. Beyler Cad. No:4 </a:t>
            </a:r>
            <a:r>
              <a:rPr lang="tr-TR" dirty="0" smtClean="0"/>
              <a:t>Seferihisar/İzmir </a:t>
            </a:r>
          </a:p>
          <a:p>
            <a:r>
              <a:rPr lang="tr-TR" u="sng" dirty="0" smtClean="0"/>
              <a:t>Phone </a:t>
            </a:r>
            <a:r>
              <a:rPr lang="tr-TR" u="sng" dirty="0" err="1" smtClean="0"/>
              <a:t>number</a:t>
            </a:r>
            <a:r>
              <a:rPr lang="tr-TR" dirty="0"/>
              <a:t>: +90 232 743 51 10</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19</a:t>
            </a:fld>
            <a:endParaRPr lang="tr-TR"/>
          </a:p>
        </p:txBody>
      </p:sp>
      <p:sp>
        <p:nvSpPr>
          <p:cNvPr id="2" name="Başlık 1"/>
          <p:cNvSpPr>
            <a:spLocks noGrp="1"/>
          </p:cNvSpPr>
          <p:nvPr>
            <p:ph type="title"/>
          </p:nvPr>
        </p:nvSpPr>
        <p:spPr/>
        <p:txBody>
          <a:bodyPr>
            <a:normAutofit/>
          </a:bodyPr>
          <a:lstStyle/>
          <a:p>
            <a:pPr algn="ctr"/>
            <a:r>
              <a:rPr lang="tr-TR" dirty="0" err="1" smtClean="0"/>
              <a:t>Contact</a:t>
            </a:r>
            <a:r>
              <a:rPr lang="tr-TR" dirty="0" smtClean="0"/>
              <a:t> Information</a:t>
            </a:r>
            <a:endParaRPr lang="tr-TR" dirty="0"/>
          </a:p>
        </p:txBody>
      </p:sp>
      <p:pic>
        <p:nvPicPr>
          <p:cNvPr id="1026" name="Picture 2" descr="C:\Users\firat\Desktop\Adsız 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967" y="3364550"/>
            <a:ext cx="5572067" cy="3493450"/>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035229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615203762"/>
              </p:ext>
            </p:extLst>
          </p:nvPr>
        </p:nvGraphicFramePr>
        <p:xfrm>
          <a:off x="457200" y="1539592"/>
          <a:ext cx="8229600" cy="3977640"/>
        </p:xfrm>
        <a:graphic>
          <a:graphicData uri="http://schemas.openxmlformats.org/drawingml/2006/table">
            <a:tbl>
              <a:tblPr firstRow="1" bandRow="1">
                <a:tableStyleId>{5C22544A-7EE6-4342-B048-85BDC9FD1C3A}</a:tableStyleId>
              </a:tblPr>
              <a:tblGrid>
                <a:gridCol w="7211144"/>
                <a:gridCol w="1018456"/>
              </a:tblGrid>
              <a:tr h="370840">
                <a:tc>
                  <a:txBody>
                    <a:bodyPr/>
                    <a:lstStyle/>
                    <a:p>
                      <a:r>
                        <a:rPr lang="tr-TR" dirty="0" err="1" smtClean="0"/>
                        <a:t>Caption</a:t>
                      </a:r>
                      <a:endParaRPr lang="tr-TR" dirty="0"/>
                    </a:p>
                  </a:txBody>
                  <a:tcPr/>
                </a:tc>
                <a:tc>
                  <a:txBody>
                    <a:bodyPr/>
                    <a:lstStyle/>
                    <a:p>
                      <a:r>
                        <a:rPr lang="tr-TR" dirty="0" err="1" smtClean="0">
                          <a:solidFill>
                            <a:schemeClr val="bg1"/>
                          </a:solidFill>
                        </a:rPr>
                        <a:t>Slide</a:t>
                      </a:r>
                      <a:r>
                        <a:rPr lang="tr-TR" dirty="0" smtClean="0">
                          <a:solidFill>
                            <a:schemeClr val="bg1"/>
                          </a:solidFill>
                        </a:rPr>
                        <a:t> No</a:t>
                      </a:r>
                      <a:endParaRPr lang="tr-TR" dirty="0">
                        <a:solidFill>
                          <a:schemeClr val="bg1"/>
                        </a:solidFill>
                      </a:endParaRPr>
                    </a:p>
                  </a:txBody>
                  <a:tcPr/>
                </a:tc>
              </a:tr>
              <a:tr h="370840">
                <a:tc>
                  <a:txBody>
                    <a:bodyPr/>
                    <a:lstStyle/>
                    <a:p>
                      <a:r>
                        <a:rPr lang="tr-TR" dirty="0" err="1" smtClean="0"/>
                        <a:t>Organization</a:t>
                      </a:r>
                      <a:r>
                        <a:rPr lang="tr-TR" dirty="0" smtClean="0"/>
                        <a:t> Chart</a:t>
                      </a:r>
                      <a:endParaRPr lang="tr-TR" dirty="0"/>
                    </a:p>
                  </a:txBody>
                  <a:tcPr/>
                </a:tc>
                <a:tc>
                  <a:txBody>
                    <a:bodyPr/>
                    <a:lstStyle/>
                    <a:p>
                      <a:pPr algn="ctr"/>
                      <a:r>
                        <a:rPr lang="tr-TR" dirty="0" smtClean="0"/>
                        <a:t>3</a:t>
                      </a:r>
                      <a:endParaRPr lang="tr-TR" dirty="0"/>
                    </a:p>
                  </a:txBody>
                  <a:tcPr/>
                </a:tc>
              </a:tr>
              <a:tr h="370840">
                <a:tc>
                  <a:txBody>
                    <a:bodyPr/>
                    <a:lstStyle/>
                    <a:p>
                      <a:r>
                        <a:rPr lang="tr-TR" dirty="0" err="1" smtClean="0"/>
                        <a:t>Movement</a:t>
                      </a:r>
                      <a:r>
                        <a:rPr lang="tr-TR" dirty="0" smtClean="0"/>
                        <a:t> </a:t>
                      </a:r>
                      <a:r>
                        <a:rPr lang="tr-TR" dirty="0" err="1" smtClean="0"/>
                        <a:t>and</a:t>
                      </a:r>
                      <a:r>
                        <a:rPr lang="tr-TR" dirty="0" smtClean="0"/>
                        <a:t> Training </a:t>
                      </a:r>
                      <a:r>
                        <a:rPr lang="tr-TR" dirty="0" err="1" smtClean="0"/>
                        <a:t>Sciences</a:t>
                      </a:r>
                      <a:r>
                        <a:rPr lang="tr-TR" dirty="0" smtClean="0"/>
                        <a:t> </a:t>
                      </a:r>
                      <a:r>
                        <a:rPr lang="tr-TR" dirty="0" err="1" smtClean="0"/>
                        <a:t>Programme</a:t>
                      </a:r>
                      <a:endParaRPr lang="tr-TR" dirty="0"/>
                    </a:p>
                  </a:txBody>
                  <a:tcPr/>
                </a:tc>
                <a:tc>
                  <a:txBody>
                    <a:bodyPr/>
                    <a:lstStyle/>
                    <a:p>
                      <a:pPr algn="ctr"/>
                      <a:r>
                        <a:rPr lang="tr-TR" dirty="0" smtClean="0"/>
                        <a:t>4</a:t>
                      </a:r>
                      <a:endParaRPr lang="tr-TR" dirty="0"/>
                    </a:p>
                  </a:txBody>
                  <a:tcPr/>
                </a:tc>
              </a:tr>
              <a:tr h="370840">
                <a:tc>
                  <a:txBody>
                    <a:bodyPr/>
                    <a:lstStyle/>
                    <a:p>
                      <a:r>
                        <a:rPr lang="tr-TR" dirty="0" err="1" smtClean="0"/>
                        <a:t>Specific</a:t>
                      </a:r>
                      <a:r>
                        <a:rPr lang="tr-TR" dirty="0" smtClean="0"/>
                        <a:t> </a:t>
                      </a:r>
                      <a:r>
                        <a:rPr lang="tr-TR" dirty="0" err="1" smtClean="0"/>
                        <a:t>Admission</a:t>
                      </a:r>
                      <a:r>
                        <a:rPr lang="tr-TR" dirty="0" smtClean="0"/>
                        <a:t> </a:t>
                      </a:r>
                      <a:r>
                        <a:rPr lang="tr-TR" dirty="0" err="1" smtClean="0"/>
                        <a:t>Requirements</a:t>
                      </a:r>
                      <a:endParaRPr lang="tr-TR" dirty="0"/>
                    </a:p>
                  </a:txBody>
                  <a:tcPr/>
                </a:tc>
                <a:tc>
                  <a:txBody>
                    <a:bodyPr/>
                    <a:lstStyle/>
                    <a:p>
                      <a:pPr algn="ctr"/>
                      <a:r>
                        <a:rPr lang="tr-TR" dirty="0" smtClean="0"/>
                        <a:t>5</a:t>
                      </a:r>
                      <a:endParaRPr lang="tr-TR" dirty="0"/>
                    </a:p>
                  </a:txBody>
                  <a:tcPr/>
                </a:tc>
              </a:tr>
              <a:tr h="370840">
                <a:tc>
                  <a:txBody>
                    <a:bodyPr/>
                    <a:lstStyle/>
                    <a:p>
                      <a:r>
                        <a:rPr lang="tr-TR" dirty="0" err="1" smtClean="0"/>
                        <a:t>Qualification</a:t>
                      </a:r>
                      <a:r>
                        <a:rPr lang="tr-TR" dirty="0" smtClean="0"/>
                        <a:t> </a:t>
                      </a:r>
                      <a:r>
                        <a:rPr lang="tr-TR" dirty="0" err="1" smtClean="0"/>
                        <a:t>Requirements</a:t>
                      </a:r>
                      <a:r>
                        <a:rPr lang="tr-TR" dirty="0" smtClean="0"/>
                        <a:t> </a:t>
                      </a:r>
                      <a:r>
                        <a:rPr lang="tr-TR" dirty="0" err="1" smtClean="0"/>
                        <a:t>and</a:t>
                      </a:r>
                      <a:r>
                        <a:rPr lang="tr-TR" dirty="0" smtClean="0"/>
                        <a:t> </a:t>
                      </a:r>
                      <a:r>
                        <a:rPr lang="tr-TR" dirty="0" err="1" smtClean="0"/>
                        <a:t>Regulations</a:t>
                      </a:r>
                      <a:endParaRPr lang="tr-TR" dirty="0"/>
                    </a:p>
                  </a:txBody>
                  <a:tcPr/>
                </a:tc>
                <a:tc>
                  <a:txBody>
                    <a:bodyPr/>
                    <a:lstStyle/>
                    <a:p>
                      <a:pPr algn="ctr"/>
                      <a:r>
                        <a:rPr lang="tr-TR" dirty="0" smtClean="0"/>
                        <a:t>8</a:t>
                      </a:r>
                      <a:endParaRPr lang="tr-TR" dirty="0"/>
                    </a:p>
                  </a:txBody>
                  <a:tcPr/>
                </a:tc>
              </a:tr>
              <a:tr h="370840">
                <a:tc>
                  <a:txBody>
                    <a:bodyPr/>
                    <a:lstStyle/>
                    <a:p>
                      <a:r>
                        <a:rPr lang="tr-TR" dirty="0" smtClean="0"/>
                        <a:t>Profile of </a:t>
                      </a:r>
                      <a:r>
                        <a:rPr lang="tr-TR" dirty="0" err="1" smtClean="0"/>
                        <a:t>the</a:t>
                      </a:r>
                      <a:r>
                        <a:rPr lang="tr-TR" dirty="0" smtClean="0"/>
                        <a:t> </a:t>
                      </a:r>
                      <a:r>
                        <a:rPr lang="tr-TR" dirty="0" err="1" smtClean="0"/>
                        <a:t>Programme</a:t>
                      </a:r>
                      <a:endParaRPr lang="tr-TR" dirty="0"/>
                    </a:p>
                  </a:txBody>
                  <a:tcPr/>
                </a:tc>
                <a:tc>
                  <a:txBody>
                    <a:bodyPr/>
                    <a:lstStyle/>
                    <a:p>
                      <a:pPr algn="ctr"/>
                      <a:r>
                        <a:rPr lang="tr-TR" dirty="0" smtClean="0"/>
                        <a:t>9</a:t>
                      </a:r>
                      <a:endParaRPr lang="tr-TR" dirty="0"/>
                    </a:p>
                  </a:txBody>
                  <a:tcPr/>
                </a:tc>
              </a:tr>
              <a:tr h="370840">
                <a:tc>
                  <a:txBody>
                    <a:bodyPr/>
                    <a:lstStyle/>
                    <a:p>
                      <a:r>
                        <a:rPr lang="tr-TR" dirty="0" smtClean="0"/>
                        <a:t>Fall </a:t>
                      </a:r>
                      <a:r>
                        <a:rPr lang="tr-TR" dirty="0" err="1" smtClean="0"/>
                        <a:t>Semester</a:t>
                      </a:r>
                      <a:r>
                        <a:rPr lang="tr-TR" dirty="0" smtClean="0"/>
                        <a:t> Courses</a:t>
                      </a:r>
                      <a:endParaRPr lang="tr-TR" dirty="0"/>
                    </a:p>
                  </a:txBody>
                  <a:tcPr/>
                </a:tc>
                <a:tc>
                  <a:txBody>
                    <a:bodyPr/>
                    <a:lstStyle/>
                    <a:p>
                      <a:pPr algn="ctr"/>
                      <a:r>
                        <a:rPr lang="tr-TR" dirty="0" smtClean="0"/>
                        <a:t>10</a:t>
                      </a:r>
                      <a:endParaRPr lang="tr-TR" dirty="0"/>
                    </a:p>
                  </a:txBody>
                  <a:tcPr/>
                </a:tc>
              </a:tr>
              <a:tr h="370840">
                <a:tc>
                  <a:txBody>
                    <a:bodyPr/>
                    <a:lstStyle/>
                    <a:p>
                      <a:r>
                        <a:rPr lang="tr-TR" dirty="0" smtClean="0"/>
                        <a:t>Spring </a:t>
                      </a:r>
                      <a:r>
                        <a:rPr lang="tr-TR" dirty="0" err="1" smtClean="0"/>
                        <a:t>Semester</a:t>
                      </a:r>
                      <a:r>
                        <a:rPr lang="tr-TR" dirty="0" smtClean="0"/>
                        <a:t> Courses</a:t>
                      </a:r>
                      <a:endParaRPr lang="tr-TR" dirty="0"/>
                    </a:p>
                  </a:txBody>
                  <a:tcPr/>
                </a:tc>
                <a:tc>
                  <a:txBody>
                    <a:bodyPr/>
                    <a:lstStyle/>
                    <a:p>
                      <a:pPr algn="ctr"/>
                      <a:r>
                        <a:rPr lang="tr-TR" dirty="0" smtClean="0"/>
                        <a:t>14</a:t>
                      </a:r>
                      <a:endParaRPr lang="tr-TR" dirty="0"/>
                    </a:p>
                  </a:txBody>
                  <a:tcPr/>
                </a:tc>
              </a:tr>
              <a:tr h="370840">
                <a:tc>
                  <a:txBody>
                    <a:bodyPr/>
                    <a:lstStyle/>
                    <a:p>
                      <a:r>
                        <a:rPr lang="tr-TR" dirty="0" err="1" smtClean="0"/>
                        <a:t>Student</a:t>
                      </a:r>
                      <a:r>
                        <a:rPr lang="tr-TR" dirty="0" smtClean="0"/>
                        <a:t> </a:t>
                      </a:r>
                      <a:r>
                        <a:rPr lang="tr-TR" dirty="0" err="1" smtClean="0"/>
                        <a:t>Details</a:t>
                      </a:r>
                      <a:endParaRPr lang="tr-TR" dirty="0"/>
                    </a:p>
                  </a:txBody>
                  <a:tcPr/>
                </a:tc>
                <a:tc>
                  <a:txBody>
                    <a:bodyPr/>
                    <a:lstStyle/>
                    <a:p>
                      <a:pPr algn="ctr"/>
                      <a:r>
                        <a:rPr lang="tr-TR" dirty="0" smtClean="0"/>
                        <a:t>18</a:t>
                      </a:r>
                      <a:endParaRPr lang="tr-TR" dirty="0"/>
                    </a:p>
                  </a:txBody>
                  <a:tcPr/>
                </a:tc>
              </a:tr>
              <a:tr h="370840">
                <a:tc>
                  <a:txBody>
                    <a:bodyPr/>
                    <a:lstStyle/>
                    <a:p>
                      <a:r>
                        <a:rPr lang="tr-TR" dirty="0" err="1" smtClean="0"/>
                        <a:t>Contact</a:t>
                      </a:r>
                      <a:r>
                        <a:rPr lang="tr-TR" dirty="0" smtClean="0"/>
                        <a:t> Information</a:t>
                      </a:r>
                      <a:endParaRPr lang="tr-TR" dirty="0"/>
                    </a:p>
                  </a:txBody>
                  <a:tcPr/>
                </a:tc>
                <a:tc>
                  <a:txBody>
                    <a:bodyPr/>
                    <a:lstStyle/>
                    <a:p>
                      <a:pPr algn="ctr"/>
                      <a:r>
                        <a:rPr lang="tr-TR" dirty="0" smtClean="0"/>
                        <a:t>19</a:t>
                      </a:r>
                      <a:endParaRPr lang="tr-TR" dirty="0"/>
                    </a:p>
                  </a:txBody>
                  <a:tcPr/>
                </a:tc>
              </a:tr>
            </a:tbl>
          </a:graphicData>
        </a:graphic>
      </p:graphicFrame>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
        <p:nvSpPr>
          <p:cNvPr id="2" name="Başlık 1"/>
          <p:cNvSpPr>
            <a:spLocks noGrp="1"/>
          </p:cNvSpPr>
          <p:nvPr>
            <p:ph type="title"/>
          </p:nvPr>
        </p:nvSpPr>
        <p:spPr/>
        <p:txBody>
          <a:bodyPr/>
          <a:lstStyle/>
          <a:p>
            <a:pPr algn="ctr"/>
            <a:r>
              <a:rPr lang="tr-TR" dirty="0" err="1" smtClean="0"/>
              <a:t>Contents</a:t>
            </a:r>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727954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3</a:t>
            </a:fld>
            <a:endParaRPr lang="tr-TR"/>
          </a:p>
        </p:txBody>
      </p:sp>
      <p:sp>
        <p:nvSpPr>
          <p:cNvPr id="2" name="Başlık 1"/>
          <p:cNvSpPr>
            <a:spLocks noGrp="1"/>
          </p:cNvSpPr>
          <p:nvPr>
            <p:ph type="title"/>
          </p:nvPr>
        </p:nvSpPr>
        <p:spPr>
          <a:xfrm>
            <a:off x="457200" y="188640"/>
            <a:ext cx="8229600" cy="1143000"/>
          </a:xfrm>
        </p:spPr>
        <p:txBody>
          <a:bodyPr/>
          <a:lstStyle/>
          <a:p>
            <a:pPr algn="ctr"/>
            <a:r>
              <a:rPr lang="tr-TR" dirty="0" err="1" smtClean="0"/>
              <a:t>Organization</a:t>
            </a:r>
            <a:r>
              <a:rPr lang="tr-TR" dirty="0" smtClean="0"/>
              <a:t> Chart</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pic>
        <p:nvPicPr>
          <p:cNvPr id="3" name="Picture 2" descr="C:\Users\firat\Desktop\lisansüstü programlar sunumuyla ilgili dökümanlar\organizasyon şeması 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0363" y="1300536"/>
            <a:ext cx="6283274" cy="5557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101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p:cNvSpPr>
            <a:spLocks noGrp="1"/>
          </p:cNvSpPr>
          <p:nvPr>
            <p:ph idx="1"/>
          </p:nvPr>
        </p:nvSpPr>
        <p:spPr/>
        <p:txBody>
          <a:bodyPr/>
          <a:lstStyle/>
          <a:p>
            <a:pPr algn="just"/>
            <a:r>
              <a:rPr lang="en-US" dirty="0"/>
              <a:t>Movement and Training Science Masters Program is started to education in 2011 - 2012 academic year within the Institute of Health Sciences with the objective of training expert Sport Scientists. Length of the </a:t>
            </a:r>
            <a:r>
              <a:rPr lang="en-US" dirty="0" err="1"/>
              <a:t>programme</a:t>
            </a:r>
            <a:r>
              <a:rPr lang="en-US" dirty="0"/>
              <a:t> is 4 semesters, 2 of them consisting of lectures and 2 of them thesis. Program language is Turkish</a:t>
            </a:r>
            <a:r>
              <a:rPr lang="en-US" dirty="0" smtClean="0"/>
              <a:t>.</a:t>
            </a:r>
            <a:r>
              <a:rPr lang="tr-TR" dirty="0" smtClean="0"/>
              <a:t> </a:t>
            </a:r>
            <a:endParaRPr lang="tr-TR"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4</a:t>
            </a:fld>
            <a:endParaRPr lang="tr-TR"/>
          </a:p>
        </p:txBody>
      </p:sp>
      <p:sp>
        <p:nvSpPr>
          <p:cNvPr id="4" name="Başlık 3"/>
          <p:cNvSpPr>
            <a:spLocks noGrp="1"/>
          </p:cNvSpPr>
          <p:nvPr>
            <p:ph type="title"/>
          </p:nvPr>
        </p:nvSpPr>
        <p:spPr/>
        <p:txBody>
          <a:bodyPr>
            <a:noAutofit/>
          </a:bodyPr>
          <a:lstStyle/>
          <a:p>
            <a:pPr algn="ctr"/>
            <a:r>
              <a:rPr lang="tr-TR" sz="3300" dirty="0" err="1" smtClean="0"/>
              <a:t>Movement</a:t>
            </a:r>
            <a:r>
              <a:rPr lang="tr-TR" sz="3300" dirty="0" smtClean="0"/>
              <a:t> </a:t>
            </a:r>
            <a:r>
              <a:rPr lang="tr-TR" sz="3300" dirty="0" err="1" smtClean="0"/>
              <a:t>and</a:t>
            </a:r>
            <a:r>
              <a:rPr lang="tr-TR" sz="3300" dirty="0" smtClean="0"/>
              <a:t> </a:t>
            </a:r>
            <a:br>
              <a:rPr lang="tr-TR" sz="3300" dirty="0" smtClean="0"/>
            </a:br>
            <a:r>
              <a:rPr lang="tr-TR" sz="3300" dirty="0" smtClean="0"/>
              <a:t>Training </a:t>
            </a:r>
            <a:r>
              <a:rPr lang="tr-TR" sz="3300" dirty="0" err="1" smtClean="0"/>
              <a:t>Sciences</a:t>
            </a:r>
            <a:r>
              <a:rPr lang="tr-TR" sz="3300" dirty="0" smtClean="0"/>
              <a:t> </a:t>
            </a:r>
            <a:r>
              <a:rPr lang="tr-TR" sz="3300" dirty="0" err="1" smtClean="0"/>
              <a:t>Programme</a:t>
            </a:r>
            <a:endParaRPr lang="tr-TR" sz="33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445695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r>
              <a:rPr lang="en-US" dirty="0"/>
              <a:t>First Cycle Degree in the same or in related disciplines, Transcript, Acceptable score on ALES (Academic Personnel and Graduate Education Entrance Exam) or Equivalent GRE, GMAT score. Acceptable score on Language Proficiency Tests. Acceptable weighted score based on the first cycle cumulative grade point average (GPA) and ALES score. The exceptions to the requirements of ALES and Foreign Language Proficiency scores is announced by the Graduate School</a:t>
            </a:r>
            <a:r>
              <a:rPr lang="en-US" dirty="0" smtClean="0"/>
              <a:t>.</a:t>
            </a:r>
            <a:r>
              <a:rPr lang="tr-TR" dirty="0" smtClean="0"/>
              <a:t> </a:t>
            </a:r>
            <a:r>
              <a:rPr lang="en-US" dirty="0"/>
              <a:t>International student admission requirements are decided by the Graduate School Executive Committee</a:t>
            </a:r>
            <a:r>
              <a:rPr lang="en-US" dirty="0" smtClean="0"/>
              <a:t>.</a:t>
            </a:r>
            <a:r>
              <a:rPr lang="tr-TR" dirty="0" smtClean="0"/>
              <a:t> </a:t>
            </a:r>
            <a:r>
              <a:rPr lang="en-US" dirty="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
        <p:nvSpPr>
          <p:cNvPr id="2" name="Başlık 1"/>
          <p:cNvSpPr>
            <a:spLocks noGrp="1"/>
          </p:cNvSpPr>
          <p:nvPr>
            <p:ph type="title"/>
          </p:nvPr>
        </p:nvSpPr>
        <p:spPr/>
        <p:txBody>
          <a:bodyPr>
            <a:normAutofit fontScale="90000"/>
          </a:bodyPr>
          <a:lstStyle/>
          <a:p>
            <a:pPr algn="ctr"/>
            <a:r>
              <a:rPr lang="tr-TR" dirty="0" err="1"/>
              <a:t>Specific</a:t>
            </a:r>
            <a:r>
              <a:rPr lang="tr-TR" dirty="0"/>
              <a:t> </a:t>
            </a:r>
            <a:r>
              <a:rPr lang="tr-TR" dirty="0" err="1"/>
              <a:t>Admission</a:t>
            </a:r>
            <a:r>
              <a:rPr lang="tr-TR" dirty="0"/>
              <a:t> </a:t>
            </a:r>
            <a:r>
              <a:rPr lang="tr-TR" dirty="0" smtClean="0"/>
              <a:t/>
            </a:r>
            <a:br>
              <a:rPr lang="tr-TR" dirty="0" smtClean="0"/>
            </a:br>
            <a:r>
              <a:rPr lang="tr-TR" dirty="0" err="1" smtClean="0"/>
              <a:t>Requirements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529547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en-US" dirty="0"/>
              <a:t>It is required to have an ALES score of 55 from the score type of the program applied for or an equivalent score determined by the Senate from the GRE or GMAT exams.</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a:t>
            </a:fld>
            <a:endParaRPr lang="tr-TR"/>
          </a:p>
        </p:txBody>
      </p:sp>
      <p:sp>
        <p:nvSpPr>
          <p:cNvPr id="2" name="Başlık 1"/>
          <p:cNvSpPr>
            <a:spLocks noGrp="1"/>
          </p:cNvSpPr>
          <p:nvPr>
            <p:ph type="title"/>
          </p:nvPr>
        </p:nvSpPr>
        <p:spPr/>
        <p:txBody>
          <a:bodyPr>
            <a:normAutofit fontScale="90000"/>
          </a:bodyPr>
          <a:lstStyle/>
          <a:p>
            <a:pPr algn="ctr"/>
            <a:r>
              <a:rPr lang="tr-TR" dirty="0" err="1"/>
              <a:t>Specific</a:t>
            </a:r>
            <a:r>
              <a:rPr lang="tr-TR" dirty="0"/>
              <a:t> </a:t>
            </a:r>
            <a:r>
              <a:rPr lang="tr-TR" dirty="0" err="1"/>
              <a:t>Admission</a:t>
            </a:r>
            <a:r>
              <a:rPr lang="tr-TR" dirty="0"/>
              <a:t> </a:t>
            </a:r>
            <a:r>
              <a:rPr lang="tr-TR" dirty="0" smtClean="0"/>
              <a:t/>
            </a:r>
            <a:br>
              <a:rPr lang="tr-TR" dirty="0" smtClean="0"/>
            </a:br>
            <a:r>
              <a:rPr lang="tr-TR" dirty="0" err="1" smtClean="0"/>
              <a:t>Requirements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832392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algn="just"/>
            <a:r>
              <a:rPr lang="en-US" dirty="0"/>
              <a:t>In application, it is mandatory to get at least 55 points from the foreign language proficiency exam </a:t>
            </a:r>
            <a:r>
              <a:rPr lang="tr-TR" dirty="0" err="1" smtClean="0"/>
              <a:t>conducted</a:t>
            </a:r>
            <a:r>
              <a:rPr lang="tr-TR" dirty="0" smtClean="0"/>
              <a:t> </a:t>
            </a:r>
            <a:r>
              <a:rPr lang="en-US" dirty="0" smtClean="0"/>
              <a:t>by </a:t>
            </a:r>
            <a:r>
              <a:rPr lang="en-US" dirty="0" err="1"/>
              <a:t>Dokuz</a:t>
            </a:r>
            <a:r>
              <a:rPr lang="en-US" dirty="0"/>
              <a:t> </a:t>
            </a:r>
            <a:r>
              <a:rPr lang="en-US" dirty="0" err="1"/>
              <a:t>Eylül</a:t>
            </a:r>
            <a:r>
              <a:rPr lang="en-US" dirty="0"/>
              <a:t> University School of Foreign </a:t>
            </a:r>
            <a:r>
              <a:rPr lang="en-US" dirty="0" smtClean="0"/>
              <a:t>Languages</a:t>
            </a:r>
            <a:r>
              <a:rPr lang="tr-TR" dirty="0" smtClean="0"/>
              <a:t> (v</a:t>
            </a:r>
            <a:r>
              <a:rPr lang="en-US" dirty="0" err="1" smtClean="0"/>
              <a:t>alidity</a:t>
            </a:r>
            <a:r>
              <a:rPr lang="en-US" dirty="0" smtClean="0"/>
              <a:t> </a:t>
            </a:r>
            <a:r>
              <a:rPr lang="en-US" dirty="0"/>
              <a:t>period is 3 years from the exam date</a:t>
            </a:r>
            <a:r>
              <a:rPr lang="tr-TR" dirty="0" smtClean="0"/>
              <a:t>) </a:t>
            </a:r>
            <a:r>
              <a:rPr lang="tr-TR" dirty="0" err="1" smtClean="0"/>
              <a:t>or</a:t>
            </a:r>
            <a:r>
              <a:rPr lang="en-US" dirty="0" smtClean="0"/>
              <a:t> </a:t>
            </a:r>
            <a:r>
              <a:rPr lang="tr-TR" dirty="0" err="1" smtClean="0"/>
              <a:t>to</a:t>
            </a:r>
            <a:r>
              <a:rPr lang="tr-TR" dirty="0" smtClean="0"/>
              <a:t> </a:t>
            </a:r>
            <a:r>
              <a:rPr lang="tr-TR" dirty="0" err="1" smtClean="0"/>
              <a:t>get</a:t>
            </a:r>
            <a:r>
              <a:rPr lang="tr-TR" dirty="0" smtClean="0"/>
              <a:t> </a:t>
            </a:r>
            <a:r>
              <a:rPr lang="en-US" dirty="0" smtClean="0"/>
              <a:t>at </a:t>
            </a:r>
            <a:r>
              <a:rPr lang="en-US" dirty="0"/>
              <a:t>least 50 points from the central foreign language </a:t>
            </a:r>
            <a:r>
              <a:rPr lang="en-US" dirty="0" smtClean="0"/>
              <a:t>exams</a:t>
            </a:r>
            <a:r>
              <a:rPr lang="tr-TR" dirty="0" smtClean="0"/>
              <a:t> (</a:t>
            </a:r>
            <a:r>
              <a:rPr lang="en-US" dirty="0" smtClean="0"/>
              <a:t>validity </a:t>
            </a:r>
            <a:r>
              <a:rPr lang="en-US" dirty="0"/>
              <a:t>period </a:t>
            </a:r>
            <a:r>
              <a:rPr lang="en-US" dirty="0" smtClean="0"/>
              <a:t>is</a:t>
            </a:r>
            <a:r>
              <a:rPr lang="tr-TR" dirty="0" smtClean="0"/>
              <a:t>, </a:t>
            </a:r>
            <a:r>
              <a:rPr lang="tr-TR" dirty="0" err="1" smtClean="0"/>
              <a:t>if</a:t>
            </a:r>
            <a:r>
              <a:rPr lang="en-US" dirty="0" smtClean="0"/>
              <a:t> </a:t>
            </a:r>
            <a:r>
              <a:rPr lang="en-US" dirty="0"/>
              <a:t>stated on the Foreign Language Certificate, this period is from the exam </a:t>
            </a:r>
            <a:r>
              <a:rPr lang="en-US" dirty="0" smtClean="0"/>
              <a:t>date</a:t>
            </a:r>
            <a:r>
              <a:rPr lang="tr-TR" dirty="0" smtClean="0"/>
              <a:t>;</a:t>
            </a:r>
            <a:r>
              <a:rPr lang="en-US" dirty="0" smtClean="0"/>
              <a:t> </a:t>
            </a:r>
            <a:r>
              <a:rPr lang="en-US" dirty="0"/>
              <a:t>if not specified, it is the period determined by the </a:t>
            </a:r>
            <a:r>
              <a:rPr lang="en-US" dirty="0" smtClean="0"/>
              <a:t>Co</a:t>
            </a:r>
            <a:r>
              <a:rPr lang="tr-TR" dirty="0" smtClean="0"/>
              <a:t>HE </a:t>
            </a:r>
            <a:r>
              <a:rPr lang="en-US" dirty="0" smtClean="0"/>
              <a:t>from </a:t>
            </a:r>
            <a:r>
              <a:rPr lang="en-US" dirty="0"/>
              <a:t>the exam </a:t>
            </a:r>
            <a:r>
              <a:rPr lang="en-US" dirty="0" smtClean="0"/>
              <a:t>date</a:t>
            </a:r>
            <a:r>
              <a:rPr lang="tr-TR" dirty="0" smtClean="0"/>
              <a:t>)</a:t>
            </a:r>
            <a:r>
              <a:rPr lang="en-US" dirty="0" smtClean="0"/>
              <a:t> </a:t>
            </a:r>
            <a:r>
              <a:rPr lang="en-US" dirty="0"/>
              <a:t>accepted by </a:t>
            </a:r>
            <a:r>
              <a:rPr lang="tr-TR" dirty="0" err="1" smtClean="0"/>
              <a:t>CoHE</a:t>
            </a:r>
            <a:r>
              <a:rPr lang="tr-TR" dirty="0" smtClean="0"/>
              <a:t> </a:t>
            </a:r>
            <a:r>
              <a:rPr lang="tr-TR" dirty="0" err="1" smtClean="0"/>
              <a:t>or</a:t>
            </a:r>
            <a:r>
              <a:rPr lang="tr-TR" dirty="0" smtClean="0"/>
              <a:t> </a:t>
            </a:r>
            <a:r>
              <a:rPr lang="tr-TR" dirty="0" err="1" smtClean="0"/>
              <a:t>to</a:t>
            </a:r>
            <a:r>
              <a:rPr lang="tr-TR" dirty="0" smtClean="0"/>
              <a:t> </a:t>
            </a:r>
            <a:r>
              <a:rPr lang="tr-TR" dirty="0" err="1" smtClean="0"/>
              <a:t>get</a:t>
            </a:r>
            <a:r>
              <a:rPr lang="tr-TR" dirty="0" smtClean="0"/>
              <a:t> </a:t>
            </a:r>
            <a:r>
              <a:rPr lang="en-US" dirty="0" smtClean="0"/>
              <a:t>a </a:t>
            </a:r>
            <a:r>
              <a:rPr lang="en-US" dirty="0"/>
              <a:t>score equivalent to this score from international foreign language exams whose equivalence is accepted</a:t>
            </a:r>
            <a:r>
              <a:rPr lang="en-US" dirty="0" smtClean="0"/>
              <a:t>.</a:t>
            </a:r>
            <a:r>
              <a:rPr lang="tr-TR" dirty="0" smtClean="0"/>
              <a:t> </a:t>
            </a:r>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
        <p:nvSpPr>
          <p:cNvPr id="2" name="Başlık 1"/>
          <p:cNvSpPr>
            <a:spLocks noGrp="1"/>
          </p:cNvSpPr>
          <p:nvPr>
            <p:ph type="title"/>
          </p:nvPr>
        </p:nvSpPr>
        <p:spPr/>
        <p:txBody>
          <a:bodyPr>
            <a:normAutofit fontScale="90000"/>
          </a:bodyPr>
          <a:lstStyle/>
          <a:p>
            <a:pPr algn="ctr"/>
            <a:r>
              <a:rPr lang="tr-TR" dirty="0" err="1"/>
              <a:t>Specific</a:t>
            </a:r>
            <a:r>
              <a:rPr lang="tr-TR" dirty="0"/>
              <a:t> </a:t>
            </a:r>
            <a:r>
              <a:rPr lang="tr-TR" dirty="0" err="1"/>
              <a:t>Admission</a:t>
            </a:r>
            <a:r>
              <a:rPr lang="tr-TR" dirty="0"/>
              <a:t> </a:t>
            </a:r>
            <a:r>
              <a:rPr lang="tr-TR" dirty="0" smtClean="0"/>
              <a:t/>
            </a:r>
            <a:br>
              <a:rPr lang="tr-TR" dirty="0" smtClean="0"/>
            </a:br>
            <a:r>
              <a:rPr lang="tr-TR" dirty="0" err="1" smtClean="0"/>
              <a:t>Requirements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564685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31872984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8</a:t>
            </a:fld>
            <a:endParaRPr lang="tr-TR"/>
          </a:p>
        </p:txBody>
      </p:sp>
      <p:sp>
        <p:nvSpPr>
          <p:cNvPr id="2" name="Başlık 1"/>
          <p:cNvSpPr>
            <a:spLocks noGrp="1"/>
          </p:cNvSpPr>
          <p:nvPr>
            <p:ph type="title"/>
          </p:nvPr>
        </p:nvSpPr>
        <p:spPr/>
        <p:txBody>
          <a:bodyPr>
            <a:noAutofit/>
          </a:bodyPr>
          <a:lstStyle/>
          <a:p>
            <a:pPr algn="ctr"/>
            <a:r>
              <a:rPr lang="tr-TR" sz="3600" dirty="0" err="1"/>
              <a:t>Qualification</a:t>
            </a:r>
            <a:r>
              <a:rPr lang="tr-TR" sz="3600" dirty="0"/>
              <a:t> </a:t>
            </a:r>
            <a:r>
              <a:rPr lang="tr-TR" sz="3600" dirty="0" err="1"/>
              <a:t>Requirements</a:t>
            </a:r>
            <a:r>
              <a:rPr lang="tr-TR" sz="3600" dirty="0"/>
              <a:t> </a:t>
            </a:r>
            <a:r>
              <a:rPr lang="tr-TR" sz="3600" dirty="0" smtClean="0"/>
              <a:t/>
            </a:r>
            <a:br>
              <a:rPr lang="tr-TR" sz="3600" dirty="0" smtClean="0"/>
            </a:br>
            <a:r>
              <a:rPr lang="tr-TR" sz="3600" dirty="0" err="1" smtClean="0"/>
              <a:t>and</a:t>
            </a:r>
            <a:r>
              <a:rPr lang="tr-TR" sz="3600" dirty="0" smtClean="0"/>
              <a:t> </a:t>
            </a:r>
            <a:r>
              <a:rPr lang="tr-TR" sz="3600" dirty="0" err="1"/>
              <a:t>Regulations</a:t>
            </a:r>
            <a:endParaRPr lang="tr-TR" sz="3600" dirty="0"/>
          </a:p>
        </p:txBody>
      </p:sp>
      <p:graphicFrame>
        <p:nvGraphicFramePr>
          <p:cNvPr id="8" name="İçerik Yer Tutucusu 7"/>
          <p:cNvGraphicFramePr>
            <a:graphicFrameLocks/>
          </p:cNvGraphicFramePr>
          <p:nvPr>
            <p:extLst>
              <p:ext uri="{D42A27DB-BD31-4B8C-83A1-F6EECF244321}">
                <p14:modId xmlns:p14="http://schemas.microsoft.com/office/powerpoint/2010/main" val="3658033674"/>
              </p:ext>
            </p:extLst>
          </p:nvPr>
        </p:nvGraphicFramePr>
        <p:xfrm>
          <a:off x="446856" y="5589240"/>
          <a:ext cx="8229600" cy="11125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dirty="0" err="1" smtClean="0"/>
                        <a:t>Requirement</a:t>
                      </a:r>
                      <a:endParaRPr lang="tr-TR" dirty="0"/>
                    </a:p>
                  </a:txBody>
                  <a:tcPr/>
                </a:tc>
                <a:tc>
                  <a:txBody>
                    <a:bodyPr/>
                    <a:lstStyle/>
                    <a:p>
                      <a:r>
                        <a:rPr lang="tr-TR" dirty="0" smtClean="0"/>
                        <a:t>Grade</a:t>
                      </a:r>
                      <a:endParaRPr lang="tr-TR" dirty="0"/>
                    </a:p>
                  </a:txBody>
                  <a:tcPr/>
                </a:tc>
              </a:tr>
              <a:tr h="370840">
                <a:tc>
                  <a:txBody>
                    <a:bodyPr/>
                    <a:lstStyle/>
                    <a:p>
                      <a:r>
                        <a:rPr lang="tr-TR" dirty="0" err="1" smtClean="0"/>
                        <a:t>Cumulative</a:t>
                      </a:r>
                      <a:r>
                        <a:rPr lang="tr-TR" dirty="0" smtClean="0"/>
                        <a:t> </a:t>
                      </a:r>
                      <a:r>
                        <a:rPr lang="tr-TR" dirty="0" err="1" smtClean="0"/>
                        <a:t>grade</a:t>
                      </a:r>
                      <a:r>
                        <a:rPr lang="tr-TR" dirty="0" smtClean="0"/>
                        <a:t> </a:t>
                      </a:r>
                      <a:r>
                        <a:rPr lang="tr-TR" dirty="0" err="1" smtClean="0"/>
                        <a:t>point</a:t>
                      </a:r>
                      <a:r>
                        <a:rPr lang="tr-TR" dirty="0" smtClean="0"/>
                        <a:t> </a:t>
                      </a:r>
                      <a:r>
                        <a:rPr lang="tr-TR" dirty="0" err="1" smtClean="0"/>
                        <a:t>average</a:t>
                      </a:r>
                      <a:endParaRPr lang="tr-TR" dirty="0"/>
                    </a:p>
                  </a:txBody>
                  <a:tcPr/>
                </a:tc>
                <a:tc>
                  <a:txBody>
                    <a:bodyPr/>
                    <a:lstStyle/>
                    <a:p>
                      <a:r>
                        <a:rPr lang="tr-TR" dirty="0" smtClean="0"/>
                        <a:t>At </a:t>
                      </a:r>
                      <a:r>
                        <a:rPr lang="tr-TR" dirty="0" err="1" smtClean="0"/>
                        <a:t>least</a:t>
                      </a:r>
                      <a:r>
                        <a:rPr lang="tr-TR" dirty="0" smtClean="0"/>
                        <a:t> </a:t>
                      </a:r>
                      <a:r>
                        <a:rPr lang="tr-TR" dirty="0" smtClean="0"/>
                        <a:t>2,50/4,00 </a:t>
                      </a:r>
                      <a:endParaRPr lang="tr-TR" dirty="0"/>
                    </a:p>
                  </a:txBody>
                  <a:tcPr/>
                </a:tc>
              </a:tr>
              <a:tr h="370840">
                <a:tc>
                  <a:txBody>
                    <a:bodyPr/>
                    <a:lstStyle/>
                    <a:p>
                      <a:r>
                        <a:rPr lang="tr-TR" dirty="0" smtClean="0"/>
                        <a:t>Grade </a:t>
                      </a:r>
                      <a:r>
                        <a:rPr lang="tr-TR" dirty="0" err="1" smtClean="0"/>
                        <a:t>for</a:t>
                      </a:r>
                      <a:r>
                        <a:rPr lang="tr-TR" dirty="0" smtClean="0"/>
                        <a:t> </a:t>
                      </a:r>
                      <a:r>
                        <a:rPr lang="tr-TR" dirty="0" err="1" smtClean="0"/>
                        <a:t>all</a:t>
                      </a:r>
                      <a:r>
                        <a:rPr lang="tr-TR" dirty="0" smtClean="0"/>
                        <a:t> </a:t>
                      </a:r>
                      <a:r>
                        <a:rPr lang="tr-TR" dirty="0" err="1" smtClean="0"/>
                        <a:t>courses</a:t>
                      </a:r>
                      <a:endParaRPr lang="tr-TR" dirty="0"/>
                    </a:p>
                  </a:txBody>
                  <a:tcPr/>
                </a:tc>
                <a:tc>
                  <a:txBody>
                    <a:bodyPr/>
                    <a:lstStyle/>
                    <a:p>
                      <a:r>
                        <a:rPr lang="tr-TR" dirty="0" smtClean="0"/>
                        <a:t>At </a:t>
                      </a:r>
                      <a:r>
                        <a:rPr lang="tr-TR" dirty="0" err="1" smtClean="0"/>
                        <a:t>least</a:t>
                      </a:r>
                      <a:r>
                        <a:rPr lang="tr-TR" baseline="0" dirty="0" smtClean="0"/>
                        <a:t> CB </a:t>
                      </a:r>
                      <a:r>
                        <a:rPr lang="tr-TR" baseline="0" dirty="0" smtClean="0"/>
                        <a:t>(75/100) </a:t>
                      </a:r>
                      <a:endParaRPr lang="tr-TR" dirty="0"/>
                    </a:p>
                  </a:txBody>
                  <a:tcPr/>
                </a:tc>
              </a:tr>
            </a:tbl>
          </a:graphicData>
        </a:graphic>
      </p:graphicFrame>
      <p:pic>
        <p:nvPicPr>
          <p:cNvPr id="7" name="Resim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9" name="Resim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459540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en-US" dirty="0"/>
              <a:t>The objectives of this </a:t>
            </a:r>
            <a:r>
              <a:rPr lang="en-US" dirty="0" err="1"/>
              <a:t>programme</a:t>
            </a:r>
            <a:r>
              <a:rPr lang="en-US" dirty="0"/>
              <a:t> </a:t>
            </a:r>
            <a:r>
              <a:rPr lang="en-US" dirty="0" smtClean="0"/>
              <a:t>are</a:t>
            </a:r>
            <a:r>
              <a:rPr lang="tr-TR" dirty="0" smtClean="0"/>
              <a:t>;</a:t>
            </a:r>
            <a:r>
              <a:rPr lang="en-US" dirty="0" smtClean="0"/>
              <a:t> </a:t>
            </a:r>
            <a:endParaRPr lang="tr-TR" dirty="0" smtClean="0"/>
          </a:p>
          <a:p>
            <a:pPr lvl="1" algn="just"/>
            <a:r>
              <a:rPr lang="en-US" dirty="0" smtClean="0"/>
              <a:t>to </a:t>
            </a:r>
            <a:r>
              <a:rPr lang="en-US" dirty="0"/>
              <a:t>provide knowledge about movement and training </a:t>
            </a:r>
            <a:r>
              <a:rPr lang="en-US" dirty="0" smtClean="0"/>
              <a:t>sciences </a:t>
            </a:r>
            <a:endParaRPr lang="tr-TR" dirty="0" smtClean="0"/>
          </a:p>
          <a:p>
            <a:pPr lvl="1" algn="just"/>
            <a:r>
              <a:rPr lang="en-US" dirty="0" smtClean="0"/>
              <a:t>to </a:t>
            </a:r>
            <a:r>
              <a:rPr lang="en-US" dirty="0"/>
              <a:t>develop of essential data, ability and attitude of training profession prestige to analyzing vocational problems in the field of movement and training </a:t>
            </a:r>
            <a:r>
              <a:rPr lang="en-US" dirty="0" smtClean="0"/>
              <a:t>sciences </a:t>
            </a:r>
            <a:endParaRPr lang="tr-TR" dirty="0" smtClean="0"/>
          </a:p>
          <a:p>
            <a:pPr lvl="1" algn="just"/>
            <a:r>
              <a:rPr lang="en-US" dirty="0" smtClean="0"/>
              <a:t>to </a:t>
            </a:r>
            <a:r>
              <a:rPr lang="en-US" dirty="0"/>
              <a:t>utilize of modern technology at </a:t>
            </a:r>
            <a:r>
              <a:rPr lang="en-US" dirty="0" smtClean="0"/>
              <a:t>sports </a:t>
            </a:r>
            <a:endParaRPr lang="tr-TR" dirty="0" smtClean="0"/>
          </a:p>
          <a:p>
            <a:pPr lvl="1" algn="just"/>
            <a:r>
              <a:rPr lang="en-US" dirty="0" smtClean="0"/>
              <a:t>to </a:t>
            </a:r>
            <a:r>
              <a:rPr lang="en-US" dirty="0"/>
              <a:t>train technical and tactical skills for specific sport branches by usage of appropriate tuition methods in sport </a:t>
            </a:r>
            <a:r>
              <a:rPr lang="en-US" dirty="0" smtClean="0"/>
              <a:t>sciences</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
        <p:nvSpPr>
          <p:cNvPr id="2" name="Başlık 1"/>
          <p:cNvSpPr>
            <a:spLocks noGrp="1"/>
          </p:cNvSpPr>
          <p:nvPr>
            <p:ph type="title"/>
          </p:nvPr>
        </p:nvSpPr>
        <p:spPr/>
        <p:txBody>
          <a:bodyPr>
            <a:normAutofit/>
          </a:bodyPr>
          <a:lstStyle/>
          <a:p>
            <a:pPr algn="ctr"/>
            <a:r>
              <a:rPr lang="tr-TR" sz="3900" dirty="0"/>
              <a:t>Profile of </a:t>
            </a:r>
            <a:r>
              <a:rPr lang="tr-TR" sz="3900" dirty="0" err="1"/>
              <a:t>the</a:t>
            </a:r>
            <a:r>
              <a:rPr lang="tr-TR" sz="3900" dirty="0"/>
              <a:t> </a:t>
            </a:r>
            <a:r>
              <a:rPr lang="tr-TR" sz="3900" dirty="0" err="1"/>
              <a:t>Programme</a:t>
            </a:r>
            <a:endParaRPr lang="tr-TR" sz="39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703865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377</TotalTime>
  <Words>1342</Words>
  <Application>Microsoft Office PowerPoint</Application>
  <PresentationFormat>Ekran Gösterisi (4:3)</PresentationFormat>
  <Paragraphs>248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Kalabalık</vt:lpstr>
      <vt:lpstr>Department of Physical Education and Sports </vt:lpstr>
      <vt:lpstr>Contents</vt:lpstr>
      <vt:lpstr>Organization Chart</vt:lpstr>
      <vt:lpstr>Movement and  Training Sciences Programme</vt:lpstr>
      <vt:lpstr>Specific Admission  Requirements</vt:lpstr>
      <vt:lpstr>Specific Admission  Requirements</vt:lpstr>
      <vt:lpstr>Specific Admission  Requirements</vt:lpstr>
      <vt:lpstr>Qualification Requirements  and Regulations</vt:lpstr>
      <vt:lpstr>Profile of the Programme</vt:lpstr>
      <vt:lpstr>Fall Semester Courses</vt:lpstr>
      <vt:lpstr>Fall Semester Courses</vt:lpstr>
      <vt:lpstr>Fall Semester Courses</vt:lpstr>
      <vt:lpstr>Fall Semester Courses</vt:lpstr>
      <vt:lpstr>Spring Semester Courses</vt:lpstr>
      <vt:lpstr>Spring Semester Courses</vt:lpstr>
      <vt:lpstr>Spring Semester Courses</vt:lpstr>
      <vt:lpstr>Spring Semester Courses</vt:lpstr>
      <vt:lpstr>Student Details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DEÜ Sağlık Bilimleri Enstitüsü</dc:title>
  <dc:creator>firat</dc:creator>
  <cp:lastModifiedBy>firat</cp:lastModifiedBy>
  <cp:revision>70</cp:revision>
  <dcterms:created xsi:type="dcterms:W3CDTF">2024-01-03T08:28:18Z</dcterms:created>
  <dcterms:modified xsi:type="dcterms:W3CDTF">2024-01-26T10:05:17Z</dcterms:modified>
</cp:coreProperties>
</file>