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sldIdLst>
    <p:sldId id="256" r:id="rId2"/>
    <p:sldId id="258" r:id="rId3"/>
    <p:sldId id="257" r:id="rId4"/>
    <p:sldId id="259" r:id="rId5"/>
    <p:sldId id="262" r:id="rId6"/>
    <p:sldId id="265" r:id="rId7"/>
    <p:sldId id="266" r:id="rId8"/>
    <p:sldId id="267" r:id="rId9"/>
    <p:sldId id="260" r:id="rId10"/>
    <p:sldId id="26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46"/>
    <p:restoredTop sz="94694"/>
  </p:normalViewPr>
  <p:slideViewPr>
    <p:cSldViewPr snapToGrid="0" snapToObjects="1">
      <p:cViewPr varScale="1">
        <p:scale>
          <a:sx n="103" d="100"/>
          <a:sy n="103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040A0-3282-AF46-A25B-94B11FCF7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55461"/>
            <a:ext cx="9144000" cy="1323439"/>
          </a:xfrm>
        </p:spPr>
        <p:txBody>
          <a:bodyPr anchor="ctr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0FFB2-0C5B-FE4F-B47B-13D16207E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9781"/>
            <a:ext cx="9144000" cy="7385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tr-T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17364-C444-104A-8004-96E50289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5EEF5-0DFB-2B45-9BC6-B549F2EA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80340-C9EB-BC40-8416-F3FAB139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AFF16D-A428-EE42-B763-96EEF8ED0D2B}"/>
              </a:ext>
            </a:extLst>
          </p:cNvPr>
          <p:cNvCxnSpPr/>
          <p:nvPr userDrawn="1"/>
        </p:nvCxnSpPr>
        <p:spPr>
          <a:xfrm>
            <a:off x="5339645" y="936978"/>
            <a:ext cx="0" cy="1531584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C3F09AE-0498-644B-A566-B7CF9EA97055}"/>
              </a:ext>
            </a:extLst>
          </p:cNvPr>
          <p:cNvSpPr txBox="1"/>
          <p:nvPr userDrawn="1"/>
        </p:nvSpPr>
        <p:spPr>
          <a:xfrm>
            <a:off x="5420362" y="1024007"/>
            <a:ext cx="3265310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tr-TR" sz="4000" b="1" dirty="0">
                <a:solidFill>
                  <a:schemeClr val="bg2">
                    <a:lumMod val="50000"/>
                  </a:schemeClr>
                </a:solidFill>
              </a:rPr>
              <a:t>DOKUZ EYLÜL</a:t>
            </a:r>
          </a:p>
          <a:p>
            <a:r>
              <a:rPr lang="tr-TR" sz="4000" b="1" dirty="0">
                <a:solidFill>
                  <a:schemeClr val="bg2">
                    <a:lumMod val="50000"/>
                  </a:schemeClr>
                </a:solidFill>
              </a:rPr>
              <a:t>ÜNİVERSİTESİ</a:t>
            </a:r>
            <a:endParaRPr lang="tr-TR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65E5B7-A235-F04F-B1DB-D6D20DDD40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8520" y="807402"/>
            <a:ext cx="1661160" cy="166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0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B7E1-F47F-BE43-BB2D-F88350C7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1708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5E205-529D-6D44-B715-68A3CBA67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110153"/>
            <a:ext cx="10515600" cy="4066809"/>
          </a:xfrm>
        </p:spPr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75E5-9EF6-6340-B2BB-1C112405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2DCEA-F13E-6F40-B62A-84CC2BD9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47AD2-9758-3C4F-A7A2-D0BB8CF3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BECF59-36E7-5946-A383-1A5CC57CB5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DB7F8D-0D72-964A-B72F-C7DB9A9D921F}"/>
              </a:ext>
            </a:extLst>
          </p:cNvPr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76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1972A-06B9-8E4D-81B8-3FC29839D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38200" y="422031"/>
            <a:ext cx="2628900" cy="5754932"/>
          </a:xfrm>
        </p:spPr>
        <p:txBody>
          <a:bodyPr vert="horz"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E875F-6BB8-2B41-A85E-C5CCDF5FB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19500" y="1811215"/>
            <a:ext cx="7734300" cy="4365748"/>
          </a:xfrm>
        </p:spPr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3AFD9-119B-AF4E-83CD-2AB47177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1E618-DA17-1942-BE61-C786F2DA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A7508-CAB6-F24D-BC15-39E3E602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A62F18-C391-694B-BC24-89E886683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2BBF1-9179-C64D-AD1E-E3603236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1708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A4818-42BE-9341-8813-D6ECEB782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A67FF-9A55-354D-9FC4-C4F3767D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F7C3-785A-9C4B-842F-7EF42242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32753-824F-0841-B974-E1357F2B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CB2650-91C2-9148-AE66-579AABFF5D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2B41ED-2589-E148-8857-F5F401EFAA28}"/>
              </a:ext>
            </a:extLst>
          </p:cNvPr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2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3A97B-AA58-9F4D-B4CF-89DAC6E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16723"/>
            <a:ext cx="10515600" cy="2645752"/>
          </a:xfrm>
        </p:spPr>
        <p:txBody>
          <a:bodyPr anchor="ctr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A2AAE-1413-7147-BC0D-C5870301A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20B95-3291-8442-AC39-14FA4362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CE5B-1EC9-684D-9C78-FB6DF8D4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F7736-F360-1440-8D79-731BE5C3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69DAAC-1ADA-3B40-89B1-396D76A08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6985-B0BA-624C-99C9-5E0852F89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1708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E806C-3D3C-BF4E-BB89-1485488E5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8EA71-6ED8-3042-9B9E-763FB2C5C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3093-8BFC-544C-BAAF-60372441C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E5CCB-ECE1-5542-A539-A9EEDA88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4B792-505E-EE44-864D-7335BDD6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211388-D12A-9846-82CD-B4C20FD508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8F2509-A11E-F44A-88BF-A7BDEE5F022E}"/>
              </a:ext>
            </a:extLst>
          </p:cNvPr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5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25C2-63D1-9C48-8F8C-551687CFA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83175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7FC5-9A58-884C-90A6-52103D565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7F6CA-ECF4-4B46-8007-AAEC1B66C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23999-1912-4C4A-82CF-B29D2B7FC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57375"/>
            <a:ext cx="5183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72123-82A7-2B46-9E5C-8F23A0869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6BAAAF-AC55-224A-92F4-65104BF23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D44B3-474E-E64E-8FA6-86138245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C0F39-9008-1F4E-B9D1-5ABF118E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267E69-6855-3A41-A6E9-05EB5A35EA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D0EFED-E962-8045-ABE7-ADCBB37222FF}"/>
              </a:ext>
            </a:extLst>
          </p:cNvPr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5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097A-E315-A040-824D-70336870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6956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D9908-7A0E-954F-B461-C7D68BB0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733D9-4D69-B749-94EB-5A4170585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FFF3D-C0F7-8A41-A9D4-A889A1CE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A6EE4-60C8-6341-B482-2C803D53A7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C50710-4690-A74E-82B3-D4C92CE5903E}"/>
              </a:ext>
            </a:extLst>
          </p:cNvPr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43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2E811-1EA2-7A43-85EC-595D4033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03825-2867-604A-8EE3-160CF382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84306-E8EB-C24D-A62A-09EE0AC2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690F9A-CB4A-1D40-9619-68310C0636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4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9BBE2-61F4-514C-93A0-BCB8A37D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7783"/>
          </a:xfrm>
        </p:spPr>
        <p:txBody>
          <a:bodyPr anchor="ctr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E552B-B880-5648-9CFD-713E4EEA3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1F44D-0FF1-6343-862F-79609757D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vert="horz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B0EA9-FBF1-4548-B691-25A1FC77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3AD51-C086-8241-9678-E19D04DD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07373-8DC3-5440-B4F7-DC78B3CE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487D4C-C123-B24E-B9E3-AE6FDDDF16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2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0034-BBF6-3640-8B7E-B9041DF9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F47FA-956F-9A41-9193-BF8A98A27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CFD012-0284-E14D-B467-2A2439141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0D87C-547E-9540-9596-1751CEE0F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16966-30AE-7E43-B333-FB1A2A0E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0B83D-8359-BD45-AB73-0607B441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0DC743-7B7A-6B43-ABEF-92FF317BC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3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38B552-DE9A-0A42-846C-A124200F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90266-3BB0-194B-A97F-DD74C67DB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DF918-DEC2-D04E-9E68-C5E8EAF3E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AA8F-9CB5-7545-9CF5-6B12F805CB74}" type="datetimeFigureOut">
              <a:rPr lang="tr-TR" smtClean="0"/>
              <a:t>5.01.2024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C97D7-E5EC-A14C-9A83-9041449E4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011EC-3CEA-364C-BAC2-129A0AD1A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42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8F13CD-9C8A-8141-8104-25731989D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SAĞLIK BİLİMLERİ FAKÜLTESİ</a:t>
            </a:r>
            <a:br>
              <a:rPr lang="tr-TR" sz="4000" dirty="0"/>
            </a:br>
            <a:r>
              <a:rPr lang="tr-TR" sz="4000" dirty="0"/>
              <a:t>DİL VE KONUŞMA TERAPİSİ ANABİLİM DALI</a:t>
            </a:r>
          </a:p>
        </p:txBody>
      </p:sp>
    </p:spTree>
    <p:extLst>
      <p:ext uri="{BB962C8B-B14F-4D97-AF65-F5344CB8AC3E}">
        <p14:creationId xmlns:p14="http://schemas.microsoft.com/office/powerpoint/2010/main" val="278410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1444" y="365125"/>
            <a:ext cx="9946888" cy="1325563"/>
          </a:xfrm>
        </p:spPr>
        <p:txBody>
          <a:bodyPr>
            <a:noAutofit/>
          </a:bodyPr>
          <a:lstStyle/>
          <a:p>
            <a:r>
              <a:rPr lang="tr-TR" sz="3200" dirty="0">
                <a:latin typeface="+mn-lt"/>
              </a:rPr>
              <a:t>Dil ve Konuşma Terapisi Mezunlarının İstihdam Alanları</a:t>
            </a:r>
            <a:br>
              <a:rPr lang="tr-TR" sz="3200" b="0" dirty="0">
                <a:latin typeface="+mn-lt"/>
              </a:rPr>
            </a:b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Devlet, özel veya üniversite hastanelerinin ilgili klinikleri</a:t>
            </a:r>
          </a:p>
          <a:p>
            <a:pPr algn="just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Dil ve konuşma bozukluğu bulunan bireylere yönelik hizmet veren özel eğitim ve rehabilitasyon merkezleri</a:t>
            </a:r>
          </a:p>
          <a:p>
            <a:pPr algn="just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Dil ve konuşma merkezleri</a:t>
            </a:r>
          </a:p>
        </p:txBody>
      </p:sp>
    </p:spTree>
    <p:extLst>
      <p:ext uri="{BB962C8B-B14F-4D97-AF65-F5344CB8AC3E}">
        <p14:creationId xmlns:p14="http://schemas.microsoft.com/office/powerpoint/2010/main" val="64051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+mn-lt"/>
              </a:rPr>
              <a:t>Dil ve Konuşma Terapisi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Dil, konuşma, ses ve yutma bozukluklarının önlenmesi, değerlendirilmesi ve terapisi ile ilgilenen bilim dalıdır.</a:t>
            </a:r>
          </a:p>
        </p:txBody>
      </p:sp>
    </p:spTree>
    <p:extLst>
      <p:ext uri="{BB962C8B-B14F-4D97-AF65-F5344CB8AC3E}">
        <p14:creationId xmlns:p14="http://schemas.microsoft.com/office/powerpoint/2010/main" val="117828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>
                <a:latin typeface="+mn-lt"/>
              </a:rPr>
              <a:t>Dil ve Konuşma Terapisi Anabilim Dalı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u="sng" dirty="0"/>
              <a:t>Misyon</a:t>
            </a:r>
          </a:p>
          <a:p>
            <a:pPr marL="0" indent="0" algn="just">
              <a:buNone/>
            </a:pPr>
            <a:r>
              <a:rPr lang="tr-TR" dirty="0"/>
              <a:t>İletişim, dil, konuşma, ses ve yutma sağlığı alanında mesleğin gerektirdiği bilimsel bilgi, beceri ve değerlere bağlı, mesleğini evrensel etik ilkelere uygun biçimde yerine getirmeyi hedefleyen, gelişime ve </a:t>
            </a:r>
            <a:r>
              <a:rPr lang="tr-TR" dirty="0" err="1"/>
              <a:t>multidisipliner</a:t>
            </a:r>
            <a:r>
              <a:rPr lang="tr-TR" dirty="0"/>
              <a:t> çalışmalara önem veren ulusal ve uluslararası düzeyde yeterliliğe sahip dil ve konuşma terapistleri yetiştirmektir.</a:t>
            </a:r>
          </a:p>
        </p:txBody>
      </p:sp>
    </p:spTree>
    <p:extLst>
      <p:ext uri="{BB962C8B-B14F-4D97-AF65-F5344CB8AC3E}">
        <p14:creationId xmlns:p14="http://schemas.microsoft.com/office/powerpoint/2010/main" val="21873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>
                <a:latin typeface="+mn-lt"/>
              </a:rPr>
              <a:t>Dil ve Konuşma Terapisi Anabilim Dalı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u="sng" dirty="0"/>
              <a:t>Vizyon</a:t>
            </a:r>
          </a:p>
          <a:p>
            <a:pPr marL="0" indent="0" algn="just">
              <a:buNone/>
            </a:pPr>
            <a:r>
              <a:rPr lang="tr-TR" dirty="0"/>
              <a:t>Dil ve konuşma terapisine ihtiyaç duyan bireylerin iletişim becerilerini güçlendirmek, sürdürülebilir kılmak, mesleki bilgi birikimi ve klinik uygulamalarla bilimsel ve etik çalışarak ulusal ve uluslararası alanda söz sahibi olmaktır.</a:t>
            </a:r>
          </a:p>
        </p:txBody>
      </p:sp>
    </p:spTree>
    <p:extLst>
      <p:ext uri="{BB962C8B-B14F-4D97-AF65-F5344CB8AC3E}">
        <p14:creationId xmlns:p14="http://schemas.microsoft.com/office/powerpoint/2010/main" val="262459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3200" b="1" u="sng" dirty="0"/>
              <a:t>Tarihçe</a:t>
            </a:r>
            <a:r>
              <a:rPr lang="tr-TR" dirty="0"/>
              <a:t> 	</a:t>
            </a:r>
          </a:p>
          <a:p>
            <a:pPr marL="0" indent="0" algn="just">
              <a:buNone/>
            </a:pPr>
            <a:r>
              <a:rPr lang="tr-TR" dirty="0"/>
              <a:t>6225 sayılı Bazı Kanun ve Kanun Hükmünde Kararnamelerde Değişiklik Yapılmasına Dair Kanun, 06.04.2011 tarihinde yürürlüğe girmiş ve Dil ve Konuşma Terapisi mesleği yasal statüye kavuşmuştur. </a:t>
            </a:r>
          </a:p>
          <a:p>
            <a:pPr marL="0" indent="0" algn="just">
              <a:buNone/>
            </a:pPr>
            <a:r>
              <a:rPr lang="tr-TR" dirty="0"/>
              <a:t>Dokuz Eylül Üniversitesi Sağlık Bilimleri Fakültesi bünyesinde Dil ve Konuşma Terapisi </a:t>
            </a:r>
            <a:r>
              <a:rPr lang="tr-TR" dirty="0" err="1"/>
              <a:t>Disiplinlerarası</a:t>
            </a:r>
            <a:r>
              <a:rPr lang="tr-TR" dirty="0"/>
              <a:t> Anabilim Dalı 2019 yılında Yüksek Lisans öğrenci alımına başlamıştır.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79863" y="557561"/>
            <a:ext cx="9233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chemeClr val="accent1">
                    <a:lumMod val="75000"/>
                  </a:schemeClr>
                </a:solidFill>
              </a:rPr>
              <a:t>Dil ve Konuşma Terapisi Anabilim Dalı </a:t>
            </a:r>
          </a:p>
        </p:txBody>
      </p:sp>
    </p:spTree>
    <p:extLst>
      <p:ext uri="{BB962C8B-B14F-4D97-AF65-F5344CB8AC3E}">
        <p14:creationId xmlns:p14="http://schemas.microsoft.com/office/powerpoint/2010/main" val="91664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/>
              <a:t>Akademik Kadro</a:t>
            </a:r>
          </a:p>
          <a:p>
            <a:pPr marL="0" indent="0">
              <a:buNone/>
            </a:pPr>
            <a:r>
              <a:rPr lang="tr-TR" dirty="0"/>
              <a:t>Prof. Dr. </a:t>
            </a:r>
            <a:r>
              <a:rPr lang="tr-TR" dirty="0" err="1"/>
              <a:t>Gülmira</a:t>
            </a:r>
            <a:r>
              <a:rPr lang="tr-TR" dirty="0"/>
              <a:t> KURUOĞLU (DEU DKT Anabilim Dalı Başkanı)</a:t>
            </a:r>
          </a:p>
          <a:p>
            <a:pPr marL="0" indent="0">
              <a:buNone/>
            </a:pPr>
            <a:r>
              <a:rPr lang="tr-TR" dirty="0"/>
              <a:t>Prof. Dr. Vesile ÖZTÜRK</a:t>
            </a:r>
          </a:p>
          <a:p>
            <a:pPr marL="0" indent="0">
              <a:buNone/>
            </a:pPr>
            <a:r>
              <a:rPr lang="tr-TR" dirty="0"/>
              <a:t>Prof. Dr. Ayşe Semra HIZ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79863" y="557561"/>
            <a:ext cx="9233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chemeClr val="accent1">
                    <a:lumMod val="75000"/>
                  </a:schemeClr>
                </a:solidFill>
              </a:rPr>
              <a:t>Dil ve Konuşma Terapisi Anabilim Dalı </a:t>
            </a:r>
          </a:p>
        </p:txBody>
      </p:sp>
    </p:spTree>
    <p:extLst>
      <p:ext uri="{BB962C8B-B14F-4D97-AF65-F5344CB8AC3E}">
        <p14:creationId xmlns:p14="http://schemas.microsoft.com/office/powerpoint/2010/main" val="25513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4468" y="365125"/>
            <a:ext cx="9723864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latin typeface="+mn-lt"/>
              </a:rPr>
              <a:t>Dil ve Konuşma Terapisi Anabilim Dalı Program Kazanımları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terapisi alanında donanımlı mesleki bilgilere sahip olmak, mesleki ve bilimsel etik normlarını gözetmek.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terapisi alanında edindiği kuramsal bilgileri uygulamada kullanabilmek.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bozuklukları türlerini doğru bir şekilde ayırt etmek, tanı koymak, terapi programını düzenlemek ve yürütmek.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bozukluğu olan bireylerin psikolojik durumunu iyi bilmek, onlarla iyi diyalog kurmak ve terapiye olan istek ve inançlarını sağlamak.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bozuklukları alanında farklı disiplinlerden uzmanlarla işbirliği içinde çalışabilmek için farklı alan bilgilerine sahip olmak.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terapisi alanında yeni bilimsel çalışmaları, uygulamaları takip etme, analiz etme ve uygulama yetkinliğine sahip olmak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Terapisi biliminin geliştirilmesinde, tanınmasında ve alanla ilgili toplumsal farkındalığının arttırılmasında yer almak.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1600" dirty="0"/>
              <a:t>Dil ve konuşma terapisi alanında uluslararası düzeyde bilimsel yenilikleri takip etmek ve araştırma yapabilmek için yeterli düzeyde yabancı dil bilgisine sahip olmak.</a:t>
            </a:r>
          </a:p>
          <a:p>
            <a:pPr algn="just"/>
            <a:endParaRPr lang="tr-TR" sz="1600" dirty="0"/>
          </a:p>
          <a:p>
            <a:pPr algn="just"/>
            <a:endParaRPr lang="tr-TR" sz="1600" dirty="0"/>
          </a:p>
          <a:p>
            <a:pPr algn="just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27075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/>
              <a:t>Mezuniyet Koşulları</a:t>
            </a:r>
          </a:p>
          <a:p>
            <a:pPr marL="0" indent="0">
              <a:buNone/>
            </a:pPr>
            <a:r>
              <a:rPr lang="tr-TR" dirty="0"/>
              <a:t>Öğrenciler mezun olabilmek için;</a:t>
            </a:r>
          </a:p>
          <a:p>
            <a:pPr lvl="1"/>
            <a:r>
              <a:rPr lang="tr-TR" dirty="0"/>
              <a:t>120 AKTS kredisini tamamlamalıdır.</a:t>
            </a:r>
          </a:p>
          <a:p>
            <a:pPr marL="457200" lvl="1" indent="0">
              <a:buNone/>
            </a:pPr>
            <a:r>
              <a:rPr lang="tr-TR" dirty="0"/>
              <a:t>(54 AKTS ders, 2 AKTS seminer ve 4 AKTS uzmanlık alanı ve 60 AKTS tez çalışması)</a:t>
            </a:r>
          </a:p>
          <a:p>
            <a:pPr lvl="1"/>
            <a:r>
              <a:rPr lang="tr-TR" dirty="0"/>
              <a:t>Her dersten başarılı olabilmeleri için en az not ortalaması 2.50 /4.00 olmalıdır.</a:t>
            </a:r>
          </a:p>
          <a:p>
            <a:pPr lvl="1"/>
            <a:r>
              <a:rPr lang="tr-TR" dirty="0"/>
              <a:t>Tez projesini tamamlayıp jüri önünde sunmalı ve tezi jüri tarafından kabul edilmelidir.</a:t>
            </a:r>
            <a:endParaRPr lang="tr-TR" b="1" dirty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79863" y="417601"/>
            <a:ext cx="92332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chemeClr val="accent1">
                    <a:lumMod val="75000"/>
                  </a:schemeClr>
                </a:solidFill>
              </a:rPr>
              <a:t>Dil ve Konuşma Terapisi Anabilim Dalı Yüksek Lisans Programı </a:t>
            </a:r>
          </a:p>
        </p:txBody>
      </p:sp>
    </p:spTree>
    <p:extLst>
      <p:ext uri="{BB962C8B-B14F-4D97-AF65-F5344CB8AC3E}">
        <p14:creationId xmlns:p14="http://schemas.microsoft.com/office/powerpoint/2010/main" val="344377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98528" cy="1325563"/>
          </a:xfrm>
        </p:spPr>
        <p:txBody>
          <a:bodyPr>
            <a:normAutofit/>
          </a:bodyPr>
          <a:lstStyle/>
          <a:p>
            <a:pPr algn="just"/>
            <a:r>
              <a:rPr lang="tr-TR" sz="4000" dirty="0">
                <a:latin typeface="+mn-lt"/>
              </a:rPr>
              <a:t>Dil ve Konuşma Terapisi Çalışma Alanları</a:t>
            </a:r>
            <a:br>
              <a:rPr lang="tr-TR" sz="4000" dirty="0">
                <a:latin typeface="+mn-lt"/>
              </a:rPr>
            </a:br>
            <a:endParaRPr lang="tr-TR" sz="40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Gecikmiş Dil ve Konuşma</a:t>
            </a:r>
          </a:p>
          <a:p>
            <a:r>
              <a:rPr lang="tr-TR" dirty="0"/>
              <a:t>Edinilmiş Dil Bozuklukları</a:t>
            </a:r>
          </a:p>
          <a:p>
            <a:r>
              <a:rPr lang="tr-TR" dirty="0"/>
              <a:t>Motor Konuşma Bozuklukları</a:t>
            </a:r>
          </a:p>
          <a:p>
            <a:r>
              <a:rPr lang="tr-TR" dirty="0"/>
              <a:t>Konuşma Sesi Bozuklukları</a:t>
            </a:r>
          </a:p>
          <a:p>
            <a:r>
              <a:rPr lang="tr-TR" dirty="0"/>
              <a:t>Akıcılık Bozuklukları</a:t>
            </a:r>
          </a:p>
          <a:p>
            <a:r>
              <a:rPr lang="tr-TR" dirty="0"/>
              <a:t>Yutma Bozuklukları</a:t>
            </a:r>
          </a:p>
          <a:p>
            <a:r>
              <a:rPr lang="tr-TR" dirty="0"/>
              <a:t>Ses Bozuklukları</a:t>
            </a:r>
          </a:p>
          <a:p>
            <a:r>
              <a:rPr lang="tr-TR" dirty="0"/>
              <a:t>Beslenme Bozuklukları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541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EU_1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5092"/>
      </a:accent1>
      <a:accent2>
        <a:srgbClr val="4470C3"/>
      </a:accent2>
      <a:accent3>
        <a:srgbClr val="2FB2E4"/>
      </a:accent3>
      <a:accent4>
        <a:srgbClr val="70CEF2"/>
      </a:accent4>
      <a:accent5>
        <a:srgbClr val="97D9F5"/>
      </a:accent5>
      <a:accent6>
        <a:srgbClr val="007BAF"/>
      </a:accent6>
      <a:hlink>
        <a:srgbClr val="2252A1"/>
      </a:hlink>
      <a:folHlink>
        <a:srgbClr val="00A8D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509</Words>
  <Application>Microsoft Office PowerPoint</Application>
  <PresentationFormat>Geniş ekran</PresentationFormat>
  <Paragraphs>52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SAĞLIK BİLİMLERİ FAKÜLTESİ DİL VE KONUŞMA TERAPİSİ ANABİLİM DALI</vt:lpstr>
      <vt:lpstr>Dil ve Konuşma Terapisi </vt:lpstr>
      <vt:lpstr>Dil ve Konuşma Terapisi Anabilim Dalı </vt:lpstr>
      <vt:lpstr>Dil ve Konuşma Terapisi Anabilim Dalı </vt:lpstr>
      <vt:lpstr>PowerPoint Sunusu</vt:lpstr>
      <vt:lpstr>PowerPoint Sunusu</vt:lpstr>
      <vt:lpstr>Dil ve Konuşma Terapisi Anabilim Dalı Program Kazanımları</vt:lpstr>
      <vt:lpstr>PowerPoint Sunusu</vt:lpstr>
      <vt:lpstr>Dil ve Konuşma Terapisi Çalışma Alanları </vt:lpstr>
      <vt:lpstr>Dil ve Konuşma Terapisi Mezunlarının İstihdam Alanları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Deniz Kuru</dc:creator>
  <cp:keywords/>
  <dc:description/>
  <cp:lastModifiedBy>Taner Bilgin</cp:lastModifiedBy>
  <cp:revision>37</cp:revision>
  <dcterms:created xsi:type="dcterms:W3CDTF">2019-09-12T13:37:31Z</dcterms:created>
  <dcterms:modified xsi:type="dcterms:W3CDTF">2024-01-05T06:46:47Z</dcterms:modified>
  <cp:category/>
</cp:coreProperties>
</file>